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70" r:id="rId6"/>
    <p:sldId id="262" r:id="rId7"/>
    <p:sldId id="263" r:id="rId8"/>
    <p:sldId id="272" r:id="rId9"/>
    <p:sldId id="271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263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39B3C-17D1-43F4-AFEC-885C6A500A2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F61331-8B22-4085-9AFB-853C6F1018F8}">
      <dgm:prSet phldrT="[Texto]"/>
      <dgm:spPr/>
      <dgm:t>
        <a:bodyPr/>
        <a:lstStyle/>
        <a:p>
          <a:r>
            <a:rPr lang="es-ES" dirty="0" smtClean="0"/>
            <a:t>Sociolingüístico</a:t>
          </a:r>
          <a:endParaRPr lang="es-ES" dirty="0"/>
        </a:p>
      </dgm:t>
    </dgm:pt>
    <dgm:pt modelId="{8627E4CD-7825-4DD7-B59B-3EF961D91B91}" type="parTrans" cxnId="{A65A3506-DB8D-456F-99DF-16CB2F6180F9}">
      <dgm:prSet/>
      <dgm:spPr/>
      <dgm:t>
        <a:bodyPr/>
        <a:lstStyle/>
        <a:p>
          <a:endParaRPr lang="es-ES"/>
        </a:p>
      </dgm:t>
    </dgm:pt>
    <dgm:pt modelId="{0A8F2141-74B9-42D9-B163-CF0764BF5365}" type="sibTrans" cxnId="{A65A3506-DB8D-456F-99DF-16CB2F6180F9}">
      <dgm:prSet/>
      <dgm:spPr/>
      <dgm:t>
        <a:bodyPr/>
        <a:lstStyle/>
        <a:p>
          <a:endParaRPr lang="es-ES"/>
        </a:p>
      </dgm:t>
    </dgm:pt>
    <dgm:pt modelId="{0AC8A110-6D00-45B2-8D64-32E888EE1124}">
      <dgm:prSet phldrT="[Texto]"/>
      <dgm:spPr/>
      <dgm:t>
        <a:bodyPr/>
        <a:lstStyle/>
        <a:p>
          <a:r>
            <a:rPr lang="es-MX" dirty="0" smtClean="0"/>
            <a:t>¿Hablo, convivo o conozco a profundidad la comunidad lingüística a la que pertenece la lengua?</a:t>
          </a:r>
          <a:endParaRPr lang="es-ES" dirty="0"/>
        </a:p>
      </dgm:t>
    </dgm:pt>
    <dgm:pt modelId="{400CB317-A6C5-4BD2-9A97-9F96DCA78521}" type="parTrans" cxnId="{86694349-C920-4188-B011-67865617385D}">
      <dgm:prSet/>
      <dgm:spPr/>
      <dgm:t>
        <a:bodyPr/>
        <a:lstStyle/>
        <a:p>
          <a:endParaRPr lang="es-ES"/>
        </a:p>
      </dgm:t>
    </dgm:pt>
    <dgm:pt modelId="{BEA25585-6B90-4DE5-89D7-8B5F0C3EDD0A}" type="sibTrans" cxnId="{86694349-C920-4188-B011-67865617385D}">
      <dgm:prSet/>
      <dgm:spPr/>
      <dgm:t>
        <a:bodyPr/>
        <a:lstStyle/>
        <a:p>
          <a:endParaRPr lang="es-ES"/>
        </a:p>
      </dgm:t>
    </dgm:pt>
    <dgm:pt modelId="{C63A84EC-276B-4C09-ADA6-4A3CA954244F}">
      <dgm:prSet phldrT="[Texto]"/>
      <dgm:spPr/>
      <dgm:t>
        <a:bodyPr/>
        <a:lstStyle/>
        <a:p>
          <a:r>
            <a:rPr lang="es-ES" dirty="0" err="1" smtClean="0"/>
            <a:t>Sociopragmático</a:t>
          </a:r>
          <a:endParaRPr lang="es-ES" dirty="0"/>
        </a:p>
      </dgm:t>
    </dgm:pt>
    <dgm:pt modelId="{E3D96203-1B35-4141-AAA7-0A385A2556AF}" type="parTrans" cxnId="{5FFA1525-5FD6-42EA-B227-DCFC8F2CE44D}">
      <dgm:prSet/>
      <dgm:spPr/>
      <dgm:t>
        <a:bodyPr/>
        <a:lstStyle/>
        <a:p>
          <a:endParaRPr lang="es-ES"/>
        </a:p>
      </dgm:t>
    </dgm:pt>
    <dgm:pt modelId="{0AB4A25D-F250-4E8B-9062-0D63FE817B93}" type="sibTrans" cxnId="{5FFA1525-5FD6-42EA-B227-DCFC8F2CE44D}">
      <dgm:prSet/>
      <dgm:spPr/>
      <dgm:t>
        <a:bodyPr/>
        <a:lstStyle/>
        <a:p>
          <a:endParaRPr lang="es-ES"/>
        </a:p>
      </dgm:t>
    </dgm:pt>
    <dgm:pt modelId="{25B700FA-5E74-4446-B305-2FF4B04286CB}">
      <dgm:prSet phldrT="[Texto]"/>
      <dgm:spPr/>
      <dgm:t>
        <a:bodyPr/>
        <a:lstStyle/>
        <a:p>
          <a:r>
            <a:rPr lang="es-MX" dirty="0" smtClean="0"/>
            <a:t>¿Me considero parte de la cultura a la que pertenece la lengua?</a:t>
          </a:r>
          <a:endParaRPr lang="es-ES" dirty="0"/>
        </a:p>
      </dgm:t>
    </dgm:pt>
    <dgm:pt modelId="{37BC3543-36FF-42DE-A03D-C53BCF0675D7}" type="parTrans" cxnId="{2ADE0318-CE22-4BA3-8699-3AA66CD9C1D1}">
      <dgm:prSet/>
      <dgm:spPr/>
      <dgm:t>
        <a:bodyPr/>
        <a:lstStyle/>
        <a:p>
          <a:endParaRPr lang="es-ES"/>
        </a:p>
      </dgm:t>
    </dgm:pt>
    <dgm:pt modelId="{27A38874-4623-4FC2-86A2-EF97257CDF5A}" type="sibTrans" cxnId="{2ADE0318-CE22-4BA3-8699-3AA66CD9C1D1}">
      <dgm:prSet/>
      <dgm:spPr/>
      <dgm:t>
        <a:bodyPr/>
        <a:lstStyle/>
        <a:p>
          <a:endParaRPr lang="es-ES"/>
        </a:p>
      </dgm:t>
    </dgm:pt>
    <dgm:pt modelId="{2D8884ED-A19B-4DA3-B42F-256C4AF24063}">
      <dgm:prSet phldrT="[Texto]"/>
      <dgm:spPr/>
      <dgm:t>
        <a:bodyPr/>
        <a:lstStyle/>
        <a:p>
          <a:endParaRPr lang="es-ES" dirty="0"/>
        </a:p>
      </dgm:t>
    </dgm:pt>
    <dgm:pt modelId="{550D806F-3DEE-49FB-BFDA-C67E4158DC6A}" type="parTrans" cxnId="{89842542-4187-4D8E-B380-7E1EBEEE5504}">
      <dgm:prSet/>
      <dgm:spPr/>
      <dgm:t>
        <a:bodyPr/>
        <a:lstStyle/>
        <a:p>
          <a:endParaRPr lang="es-ES"/>
        </a:p>
      </dgm:t>
    </dgm:pt>
    <dgm:pt modelId="{C0B10AC5-A2AB-4A36-96CF-68D63B364A1A}" type="sibTrans" cxnId="{89842542-4187-4D8E-B380-7E1EBEEE5504}">
      <dgm:prSet/>
      <dgm:spPr/>
      <dgm:t>
        <a:bodyPr/>
        <a:lstStyle/>
        <a:p>
          <a:endParaRPr lang="es-ES"/>
        </a:p>
      </dgm:t>
    </dgm:pt>
    <dgm:pt modelId="{C1AB2CBD-3885-490B-8854-F9579121FDFA}">
      <dgm:prSet phldrT="[Texto]"/>
      <dgm:spPr/>
      <dgm:t>
        <a:bodyPr/>
        <a:lstStyle/>
        <a:p>
          <a:r>
            <a:rPr lang="es-ES" dirty="0" smtClean="0"/>
            <a:t>Psicopedagógico</a:t>
          </a:r>
          <a:endParaRPr lang="es-ES" dirty="0"/>
        </a:p>
      </dgm:t>
    </dgm:pt>
    <dgm:pt modelId="{45CABE0D-5A5D-470B-B1C8-E290D9DDA7D6}" type="parTrans" cxnId="{CE3CC21D-EA80-42F6-A17B-CA61BAAAE1F9}">
      <dgm:prSet/>
      <dgm:spPr/>
      <dgm:t>
        <a:bodyPr/>
        <a:lstStyle/>
        <a:p>
          <a:endParaRPr lang="es-ES"/>
        </a:p>
      </dgm:t>
    </dgm:pt>
    <dgm:pt modelId="{C7771491-656E-48B8-AB0A-E3E1754FC9DF}" type="sibTrans" cxnId="{CE3CC21D-EA80-42F6-A17B-CA61BAAAE1F9}">
      <dgm:prSet/>
      <dgm:spPr/>
      <dgm:t>
        <a:bodyPr/>
        <a:lstStyle/>
        <a:p>
          <a:endParaRPr lang="es-ES"/>
        </a:p>
      </dgm:t>
    </dgm:pt>
    <dgm:pt modelId="{33574280-9ADF-4A44-B1C2-A5ADAA6D5340}">
      <dgm:prSet phldrT="[Texto]"/>
      <dgm:spPr/>
      <dgm:t>
        <a:bodyPr/>
        <a:lstStyle/>
        <a:p>
          <a:r>
            <a:rPr lang="es-MX" dirty="0" smtClean="0"/>
            <a:t>¿Traduzco o interpreto? ¿Para qué?</a:t>
          </a:r>
          <a:endParaRPr lang="es-ES" dirty="0"/>
        </a:p>
      </dgm:t>
    </dgm:pt>
    <dgm:pt modelId="{4F1D2877-71A5-4449-8839-8E505B921B95}" type="parTrans" cxnId="{DE7F3528-97DB-4683-A2C3-193C800BF480}">
      <dgm:prSet/>
      <dgm:spPr/>
      <dgm:t>
        <a:bodyPr/>
        <a:lstStyle/>
        <a:p>
          <a:endParaRPr lang="es-ES"/>
        </a:p>
      </dgm:t>
    </dgm:pt>
    <dgm:pt modelId="{3A7A2236-29D7-4085-B4CF-A141EFD84A73}" type="sibTrans" cxnId="{DE7F3528-97DB-4683-A2C3-193C800BF480}">
      <dgm:prSet/>
      <dgm:spPr/>
      <dgm:t>
        <a:bodyPr/>
        <a:lstStyle/>
        <a:p>
          <a:endParaRPr lang="es-ES"/>
        </a:p>
      </dgm:t>
    </dgm:pt>
    <dgm:pt modelId="{34FF58AB-D9C8-4629-93C8-481BFCC328AB}">
      <dgm:prSet phldrT="[Texto]"/>
      <dgm:spPr/>
      <dgm:t>
        <a:bodyPr/>
        <a:lstStyle/>
        <a:p>
          <a:r>
            <a:rPr lang="es-ES" dirty="0" smtClean="0"/>
            <a:t>¿Didáctica o glotodidáctica?</a:t>
          </a:r>
          <a:endParaRPr lang="es-ES" dirty="0"/>
        </a:p>
      </dgm:t>
    </dgm:pt>
    <dgm:pt modelId="{2EDCA58B-D082-46D9-8CF4-666D126200EA}" type="parTrans" cxnId="{EEA4CF95-E452-4A5A-AFD4-27C6E8296A49}">
      <dgm:prSet/>
      <dgm:spPr/>
      <dgm:t>
        <a:bodyPr/>
        <a:lstStyle/>
        <a:p>
          <a:endParaRPr lang="es-ES"/>
        </a:p>
      </dgm:t>
    </dgm:pt>
    <dgm:pt modelId="{42FBF701-64FE-4425-A622-E10CDD3AB380}" type="sibTrans" cxnId="{EEA4CF95-E452-4A5A-AFD4-27C6E8296A49}">
      <dgm:prSet/>
      <dgm:spPr/>
      <dgm:t>
        <a:bodyPr/>
        <a:lstStyle/>
        <a:p>
          <a:endParaRPr lang="es-ES"/>
        </a:p>
      </dgm:t>
    </dgm:pt>
    <dgm:pt modelId="{3CBAE89C-0206-4F3F-A344-092B7312CE40}">
      <dgm:prSet phldrT="[Texto]"/>
      <dgm:spPr/>
      <dgm:t>
        <a:bodyPr/>
        <a:lstStyle/>
        <a:p>
          <a:r>
            <a:rPr lang="es-ES" dirty="0" smtClean="0"/>
            <a:t>¿Comprendo las dimensiones pragmáticas?</a:t>
          </a:r>
          <a:endParaRPr lang="es-ES" dirty="0"/>
        </a:p>
      </dgm:t>
    </dgm:pt>
    <dgm:pt modelId="{E02F7484-FC24-42EF-BEE9-534FC05FA392}" type="parTrans" cxnId="{AB89B4B6-84D5-48FE-A8D2-D38D5CF2E223}">
      <dgm:prSet/>
      <dgm:spPr/>
      <dgm:t>
        <a:bodyPr/>
        <a:lstStyle/>
        <a:p>
          <a:endParaRPr lang="es-ES"/>
        </a:p>
      </dgm:t>
    </dgm:pt>
    <dgm:pt modelId="{1F38BEDC-6863-4BB8-99EF-45C15B02E945}" type="sibTrans" cxnId="{AB89B4B6-84D5-48FE-A8D2-D38D5CF2E223}">
      <dgm:prSet/>
      <dgm:spPr/>
      <dgm:t>
        <a:bodyPr/>
        <a:lstStyle/>
        <a:p>
          <a:endParaRPr lang="es-ES"/>
        </a:p>
      </dgm:t>
    </dgm:pt>
    <dgm:pt modelId="{28301C00-F84E-4D98-94E8-D06D836F79CF}">
      <dgm:prSet phldrT="[Texto]"/>
      <dgm:spPr/>
      <dgm:t>
        <a:bodyPr/>
        <a:lstStyle/>
        <a:p>
          <a:r>
            <a:rPr lang="es-ES" dirty="0" smtClean="0"/>
            <a:t>¿Qué ejes de enseñanza y de aprendizaje?</a:t>
          </a:r>
          <a:endParaRPr lang="es-ES" dirty="0"/>
        </a:p>
      </dgm:t>
    </dgm:pt>
    <dgm:pt modelId="{619FCA19-B7E2-434F-9E37-5364A22AF19A}" type="parTrans" cxnId="{D019F9F3-05D7-4947-B45C-A7FDFE581069}">
      <dgm:prSet/>
      <dgm:spPr/>
      <dgm:t>
        <a:bodyPr/>
        <a:lstStyle/>
        <a:p>
          <a:endParaRPr lang="es-ES"/>
        </a:p>
      </dgm:t>
    </dgm:pt>
    <dgm:pt modelId="{68D0E665-2F8B-4632-BF9A-E74763FAA7C6}" type="sibTrans" cxnId="{D019F9F3-05D7-4947-B45C-A7FDFE581069}">
      <dgm:prSet/>
      <dgm:spPr/>
      <dgm:t>
        <a:bodyPr/>
        <a:lstStyle/>
        <a:p>
          <a:endParaRPr lang="es-ES"/>
        </a:p>
      </dgm:t>
    </dgm:pt>
    <dgm:pt modelId="{B339946A-6264-4F5B-BD91-05A875372BA4}" type="pres">
      <dgm:prSet presAssocID="{D3A39B3C-17D1-43F4-AFEC-885C6A500A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C57799-CD37-4217-9493-D1AE2C15B999}" type="pres">
      <dgm:prSet presAssocID="{D3A39B3C-17D1-43F4-AFEC-885C6A500A27}" presName="tSp" presStyleCnt="0"/>
      <dgm:spPr/>
    </dgm:pt>
    <dgm:pt modelId="{A9A35D00-7708-42EF-8DF1-8F31483AEE5F}" type="pres">
      <dgm:prSet presAssocID="{D3A39B3C-17D1-43F4-AFEC-885C6A500A27}" presName="bSp" presStyleCnt="0"/>
      <dgm:spPr/>
    </dgm:pt>
    <dgm:pt modelId="{3E338CA4-AF5B-4425-8DE5-A28A5239DECB}" type="pres">
      <dgm:prSet presAssocID="{D3A39B3C-17D1-43F4-AFEC-885C6A500A27}" presName="process" presStyleCnt="0"/>
      <dgm:spPr/>
    </dgm:pt>
    <dgm:pt modelId="{3A6BFF60-F3E0-4A9E-819A-FCA41465FDF9}" type="pres">
      <dgm:prSet presAssocID="{01F61331-8B22-4085-9AFB-853C6F1018F8}" presName="composite1" presStyleCnt="0"/>
      <dgm:spPr/>
    </dgm:pt>
    <dgm:pt modelId="{F674853C-8F3B-45DF-9AAA-7ADF57A39A33}" type="pres">
      <dgm:prSet presAssocID="{01F61331-8B22-4085-9AFB-853C6F1018F8}" presName="dummyNode1" presStyleLbl="node1" presStyleIdx="0" presStyleCnt="3"/>
      <dgm:spPr/>
    </dgm:pt>
    <dgm:pt modelId="{BBC42325-334E-4DB2-AEDB-A20F5A014EB2}" type="pres">
      <dgm:prSet presAssocID="{01F61331-8B22-4085-9AFB-853C6F1018F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E08D5-B13D-4886-B33F-AA49AC96941D}" type="pres">
      <dgm:prSet presAssocID="{01F61331-8B22-4085-9AFB-853C6F1018F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18AEA2-6AC3-4460-9350-45F941812E1E}" type="pres">
      <dgm:prSet presAssocID="{01F61331-8B22-4085-9AFB-853C6F1018F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70624C-1AFA-407C-B0A6-69D52E2686A5}" type="pres">
      <dgm:prSet presAssocID="{01F61331-8B22-4085-9AFB-853C6F1018F8}" presName="connSite1" presStyleCnt="0"/>
      <dgm:spPr/>
    </dgm:pt>
    <dgm:pt modelId="{E2E81CCA-F7C9-404A-930C-44CDEF694FE3}" type="pres">
      <dgm:prSet presAssocID="{0A8F2141-74B9-42D9-B163-CF0764BF5365}" presName="Name9" presStyleLbl="sibTrans2D1" presStyleIdx="0" presStyleCnt="2"/>
      <dgm:spPr/>
      <dgm:t>
        <a:bodyPr/>
        <a:lstStyle/>
        <a:p>
          <a:endParaRPr lang="es-MX"/>
        </a:p>
      </dgm:t>
    </dgm:pt>
    <dgm:pt modelId="{7F461E29-BA0A-43B2-967F-2ECB5B5CB7CC}" type="pres">
      <dgm:prSet presAssocID="{C63A84EC-276B-4C09-ADA6-4A3CA954244F}" presName="composite2" presStyleCnt="0"/>
      <dgm:spPr/>
    </dgm:pt>
    <dgm:pt modelId="{369F3F6C-F532-41B7-85AB-61FF47EA82AD}" type="pres">
      <dgm:prSet presAssocID="{C63A84EC-276B-4C09-ADA6-4A3CA954244F}" presName="dummyNode2" presStyleLbl="node1" presStyleIdx="0" presStyleCnt="3"/>
      <dgm:spPr/>
    </dgm:pt>
    <dgm:pt modelId="{BAD39D32-09FE-4EB4-8087-D25E7F68CB41}" type="pres">
      <dgm:prSet presAssocID="{C63A84EC-276B-4C09-ADA6-4A3CA954244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D56A13-0B3C-4BA0-92B3-732F22F3E9A2}" type="pres">
      <dgm:prSet presAssocID="{C63A84EC-276B-4C09-ADA6-4A3CA954244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550E1-AD63-43C2-854C-E27AC3250049}" type="pres">
      <dgm:prSet presAssocID="{C63A84EC-276B-4C09-ADA6-4A3CA954244F}" presName="parentNode2" presStyleLbl="node1" presStyleIdx="1" presStyleCnt="3" custLinFactNeighborX="-30838" custLinFactNeighborY="-146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3350D2-0019-4623-8216-DF74B11676ED}" type="pres">
      <dgm:prSet presAssocID="{C63A84EC-276B-4C09-ADA6-4A3CA954244F}" presName="connSite2" presStyleCnt="0"/>
      <dgm:spPr/>
    </dgm:pt>
    <dgm:pt modelId="{AB547232-3E1C-414C-BF05-AFA1C17BD0DE}" type="pres">
      <dgm:prSet presAssocID="{0AB4A25D-F250-4E8B-9062-0D63FE817B93}" presName="Name18" presStyleLbl="sibTrans2D1" presStyleIdx="1" presStyleCnt="2"/>
      <dgm:spPr/>
      <dgm:t>
        <a:bodyPr/>
        <a:lstStyle/>
        <a:p>
          <a:endParaRPr lang="es-MX"/>
        </a:p>
      </dgm:t>
    </dgm:pt>
    <dgm:pt modelId="{E3599884-587B-49E8-A1C8-4A49FDAF5D08}" type="pres">
      <dgm:prSet presAssocID="{C1AB2CBD-3885-490B-8854-F9579121FDFA}" presName="composite1" presStyleCnt="0"/>
      <dgm:spPr/>
    </dgm:pt>
    <dgm:pt modelId="{6050F3D8-FE00-4C5A-9CFB-F30684C9F825}" type="pres">
      <dgm:prSet presAssocID="{C1AB2CBD-3885-490B-8854-F9579121FDFA}" presName="dummyNode1" presStyleLbl="node1" presStyleIdx="1" presStyleCnt="3"/>
      <dgm:spPr/>
    </dgm:pt>
    <dgm:pt modelId="{0C2030A2-605A-4570-ADD9-6DCB3DD34677}" type="pres">
      <dgm:prSet presAssocID="{C1AB2CBD-3885-490B-8854-F9579121FDF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97ACDC-57CD-4A6E-AAFE-AE2AC30C3E8F}" type="pres">
      <dgm:prSet presAssocID="{C1AB2CBD-3885-490B-8854-F9579121FDF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913BE-7BE6-4462-BEE3-CE84C66B1D70}" type="pres">
      <dgm:prSet presAssocID="{C1AB2CBD-3885-490B-8854-F9579121FDF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B8D42A-1505-4794-9954-6D5248116FC0}" type="pres">
      <dgm:prSet presAssocID="{C1AB2CBD-3885-490B-8854-F9579121FDFA}" presName="connSite1" presStyleCnt="0"/>
      <dgm:spPr/>
    </dgm:pt>
  </dgm:ptLst>
  <dgm:cxnLst>
    <dgm:cxn modelId="{55377637-BB64-4F8C-BF5B-D11ED258C904}" type="presOf" srcId="{D3A39B3C-17D1-43F4-AFEC-885C6A500A27}" destId="{B339946A-6264-4F5B-BD91-05A875372BA4}" srcOrd="0" destOrd="0" presId="urn:microsoft.com/office/officeart/2005/8/layout/hProcess4"/>
    <dgm:cxn modelId="{D6DB0B5A-EF3A-450A-A4D2-0430127C813A}" type="presOf" srcId="{34FF58AB-D9C8-4629-93C8-481BFCC328AB}" destId="{D297ACDC-57CD-4A6E-AAFE-AE2AC30C3E8F}" srcOrd="1" destOrd="1" presId="urn:microsoft.com/office/officeart/2005/8/layout/hProcess4"/>
    <dgm:cxn modelId="{9E5CCEEB-25D1-4BF4-9FFA-359EFBC9C1B3}" type="presOf" srcId="{2D8884ED-A19B-4DA3-B42F-256C4AF24063}" destId="{BAD39D32-09FE-4EB4-8087-D25E7F68CB41}" srcOrd="0" destOrd="2" presId="urn:microsoft.com/office/officeart/2005/8/layout/hProcess4"/>
    <dgm:cxn modelId="{2C10E037-9817-4590-91EA-96AEC684A453}" type="presOf" srcId="{C1AB2CBD-3885-490B-8854-F9579121FDFA}" destId="{9BC913BE-7BE6-4462-BEE3-CE84C66B1D70}" srcOrd="0" destOrd="0" presId="urn:microsoft.com/office/officeart/2005/8/layout/hProcess4"/>
    <dgm:cxn modelId="{AB89B4B6-84D5-48FE-A8D2-D38D5CF2E223}" srcId="{C63A84EC-276B-4C09-ADA6-4A3CA954244F}" destId="{3CBAE89C-0206-4F3F-A344-092B7312CE40}" srcOrd="1" destOrd="0" parTransId="{E02F7484-FC24-42EF-BEE9-534FC05FA392}" sibTransId="{1F38BEDC-6863-4BB8-99EF-45C15B02E945}"/>
    <dgm:cxn modelId="{5A524A61-3C02-41F9-8779-AF42B16E8A97}" type="presOf" srcId="{3CBAE89C-0206-4F3F-A344-092B7312CE40}" destId="{BAD39D32-09FE-4EB4-8087-D25E7F68CB41}" srcOrd="0" destOrd="1" presId="urn:microsoft.com/office/officeart/2005/8/layout/hProcess4"/>
    <dgm:cxn modelId="{D019F9F3-05D7-4947-B45C-A7FDFE581069}" srcId="{C1AB2CBD-3885-490B-8854-F9579121FDFA}" destId="{28301C00-F84E-4D98-94E8-D06D836F79CF}" srcOrd="2" destOrd="0" parTransId="{619FCA19-B7E2-434F-9E37-5364A22AF19A}" sibTransId="{68D0E665-2F8B-4632-BF9A-E74763FAA7C6}"/>
    <dgm:cxn modelId="{448A57E3-AF13-4534-83A6-2C02BA03DABA}" type="presOf" srcId="{25B700FA-5E74-4446-B305-2FF4B04286CB}" destId="{BAD39D32-09FE-4EB4-8087-D25E7F68CB41}" srcOrd="0" destOrd="0" presId="urn:microsoft.com/office/officeart/2005/8/layout/hProcess4"/>
    <dgm:cxn modelId="{DE7F3528-97DB-4683-A2C3-193C800BF480}" srcId="{C1AB2CBD-3885-490B-8854-F9579121FDFA}" destId="{33574280-9ADF-4A44-B1C2-A5ADAA6D5340}" srcOrd="0" destOrd="0" parTransId="{4F1D2877-71A5-4449-8839-8E505B921B95}" sibTransId="{3A7A2236-29D7-4085-B4CF-A141EFD84A73}"/>
    <dgm:cxn modelId="{5FFA1525-5FD6-42EA-B227-DCFC8F2CE44D}" srcId="{D3A39B3C-17D1-43F4-AFEC-885C6A500A27}" destId="{C63A84EC-276B-4C09-ADA6-4A3CA954244F}" srcOrd="1" destOrd="0" parTransId="{E3D96203-1B35-4141-AAA7-0A385A2556AF}" sibTransId="{0AB4A25D-F250-4E8B-9062-0D63FE817B93}"/>
    <dgm:cxn modelId="{9B341B12-0F04-4E76-84A5-A4A370BD3A62}" type="presOf" srcId="{28301C00-F84E-4D98-94E8-D06D836F79CF}" destId="{0C2030A2-605A-4570-ADD9-6DCB3DD34677}" srcOrd="0" destOrd="2" presId="urn:microsoft.com/office/officeart/2005/8/layout/hProcess4"/>
    <dgm:cxn modelId="{548A844A-90E8-4CAC-9637-13FE0CAC4A8F}" type="presOf" srcId="{0AC8A110-6D00-45B2-8D64-32E888EE1124}" destId="{938E08D5-B13D-4886-B33F-AA49AC96941D}" srcOrd="1" destOrd="0" presId="urn:microsoft.com/office/officeart/2005/8/layout/hProcess4"/>
    <dgm:cxn modelId="{86694349-C920-4188-B011-67865617385D}" srcId="{01F61331-8B22-4085-9AFB-853C6F1018F8}" destId="{0AC8A110-6D00-45B2-8D64-32E888EE1124}" srcOrd="0" destOrd="0" parTransId="{400CB317-A6C5-4BD2-9A97-9F96DCA78521}" sibTransId="{BEA25585-6B90-4DE5-89D7-8B5F0C3EDD0A}"/>
    <dgm:cxn modelId="{A9BEB040-A6C7-49FE-B226-BE75490E185B}" type="presOf" srcId="{C63A84EC-276B-4C09-ADA6-4A3CA954244F}" destId="{89B550E1-AD63-43C2-854C-E27AC3250049}" srcOrd="0" destOrd="0" presId="urn:microsoft.com/office/officeart/2005/8/layout/hProcess4"/>
    <dgm:cxn modelId="{A65A3506-DB8D-456F-99DF-16CB2F6180F9}" srcId="{D3A39B3C-17D1-43F4-AFEC-885C6A500A27}" destId="{01F61331-8B22-4085-9AFB-853C6F1018F8}" srcOrd="0" destOrd="0" parTransId="{8627E4CD-7825-4DD7-B59B-3EF961D91B91}" sibTransId="{0A8F2141-74B9-42D9-B163-CF0764BF5365}"/>
    <dgm:cxn modelId="{55B3E46B-E1A8-41C5-95AD-35B48398D68E}" type="presOf" srcId="{0AC8A110-6D00-45B2-8D64-32E888EE1124}" destId="{BBC42325-334E-4DB2-AEDB-A20F5A014EB2}" srcOrd="0" destOrd="0" presId="urn:microsoft.com/office/officeart/2005/8/layout/hProcess4"/>
    <dgm:cxn modelId="{FD78DA3C-00A0-47BC-BF1E-AF0E4805D9C0}" type="presOf" srcId="{3CBAE89C-0206-4F3F-A344-092B7312CE40}" destId="{41D56A13-0B3C-4BA0-92B3-732F22F3E9A2}" srcOrd="1" destOrd="1" presId="urn:microsoft.com/office/officeart/2005/8/layout/hProcess4"/>
    <dgm:cxn modelId="{35B6146D-C121-4F3B-8536-0B630F2AA324}" type="presOf" srcId="{34FF58AB-D9C8-4629-93C8-481BFCC328AB}" destId="{0C2030A2-605A-4570-ADD9-6DCB3DD34677}" srcOrd="0" destOrd="1" presId="urn:microsoft.com/office/officeart/2005/8/layout/hProcess4"/>
    <dgm:cxn modelId="{BB4BE6AE-2438-4F63-9F42-935DD53DE774}" type="presOf" srcId="{33574280-9ADF-4A44-B1C2-A5ADAA6D5340}" destId="{0C2030A2-605A-4570-ADD9-6DCB3DD34677}" srcOrd="0" destOrd="0" presId="urn:microsoft.com/office/officeart/2005/8/layout/hProcess4"/>
    <dgm:cxn modelId="{393EA101-CDB2-468E-AB64-125949F2E932}" type="presOf" srcId="{33574280-9ADF-4A44-B1C2-A5ADAA6D5340}" destId="{D297ACDC-57CD-4A6E-AAFE-AE2AC30C3E8F}" srcOrd="1" destOrd="0" presId="urn:microsoft.com/office/officeart/2005/8/layout/hProcess4"/>
    <dgm:cxn modelId="{A6E18D56-31E1-4C6C-BD9F-1D3D3743D6F5}" type="presOf" srcId="{25B700FA-5E74-4446-B305-2FF4B04286CB}" destId="{41D56A13-0B3C-4BA0-92B3-732F22F3E9A2}" srcOrd="1" destOrd="0" presId="urn:microsoft.com/office/officeart/2005/8/layout/hProcess4"/>
    <dgm:cxn modelId="{CE3CC21D-EA80-42F6-A17B-CA61BAAAE1F9}" srcId="{D3A39B3C-17D1-43F4-AFEC-885C6A500A27}" destId="{C1AB2CBD-3885-490B-8854-F9579121FDFA}" srcOrd="2" destOrd="0" parTransId="{45CABE0D-5A5D-470B-B1C8-E290D9DDA7D6}" sibTransId="{C7771491-656E-48B8-AB0A-E3E1754FC9DF}"/>
    <dgm:cxn modelId="{28F69332-73C0-4AC5-8CA5-BF0E74C2A806}" type="presOf" srcId="{0A8F2141-74B9-42D9-B163-CF0764BF5365}" destId="{E2E81CCA-F7C9-404A-930C-44CDEF694FE3}" srcOrd="0" destOrd="0" presId="urn:microsoft.com/office/officeart/2005/8/layout/hProcess4"/>
    <dgm:cxn modelId="{96B99DA8-DE1F-4086-920C-37C715A2B279}" type="presOf" srcId="{28301C00-F84E-4D98-94E8-D06D836F79CF}" destId="{D297ACDC-57CD-4A6E-AAFE-AE2AC30C3E8F}" srcOrd="1" destOrd="2" presId="urn:microsoft.com/office/officeart/2005/8/layout/hProcess4"/>
    <dgm:cxn modelId="{EEA4CF95-E452-4A5A-AFD4-27C6E8296A49}" srcId="{C1AB2CBD-3885-490B-8854-F9579121FDFA}" destId="{34FF58AB-D9C8-4629-93C8-481BFCC328AB}" srcOrd="1" destOrd="0" parTransId="{2EDCA58B-D082-46D9-8CF4-666D126200EA}" sibTransId="{42FBF701-64FE-4425-A622-E10CDD3AB380}"/>
    <dgm:cxn modelId="{89842542-4187-4D8E-B380-7E1EBEEE5504}" srcId="{C63A84EC-276B-4C09-ADA6-4A3CA954244F}" destId="{2D8884ED-A19B-4DA3-B42F-256C4AF24063}" srcOrd="2" destOrd="0" parTransId="{550D806F-3DEE-49FB-BFDA-C67E4158DC6A}" sibTransId="{C0B10AC5-A2AB-4A36-96CF-68D63B364A1A}"/>
    <dgm:cxn modelId="{2ADE0318-CE22-4BA3-8699-3AA66CD9C1D1}" srcId="{C63A84EC-276B-4C09-ADA6-4A3CA954244F}" destId="{25B700FA-5E74-4446-B305-2FF4B04286CB}" srcOrd="0" destOrd="0" parTransId="{37BC3543-36FF-42DE-A03D-C53BCF0675D7}" sibTransId="{27A38874-4623-4FC2-86A2-EF97257CDF5A}"/>
    <dgm:cxn modelId="{E8DA95D1-3E20-472A-A5D7-62838AA5A368}" type="presOf" srcId="{01F61331-8B22-4085-9AFB-853C6F1018F8}" destId="{6C18AEA2-6AC3-4460-9350-45F941812E1E}" srcOrd="0" destOrd="0" presId="urn:microsoft.com/office/officeart/2005/8/layout/hProcess4"/>
    <dgm:cxn modelId="{291865E8-479C-41A0-AAB7-6E5B3679C85B}" type="presOf" srcId="{2D8884ED-A19B-4DA3-B42F-256C4AF24063}" destId="{41D56A13-0B3C-4BA0-92B3-732F22F3E9A2}" srcOrd="1" destOrd="2" presId="urn:microsoft.com/office/officeart/2005/8/layout/hProcess4"/>
    <dgm:cxn modelId="{26807E9E-92BD-458B-B386-FA85011949A0}" type="presOf" srcId="{0AB4A25D-F250-4E8B-9062-0D63FE817B93}" destId="{AB547232-3E1C-414C-BF05-AFA1C17BD0DE}" srcOrd="0" destOrd="0" presId="urn:microsoft.com/office/officeart/2005/8/layout/hProcess4"/>
    <dgm:cxn modelId="{AD959622-BDC7-459D-AD32-40B6C2CA181E}" type="presParOf" srcId="{B339946A-6264-4F5B-BD91-05A875372BA4}" destId="{83C57799-CD37-4217-9493-D1AE2C15B999}" srcOrd="0" destOrd="0" presId="urn:microsoft.com/office/officeart/2005/8/layout/hProcess4"/>
    <dgm:cxn modelId="{195072C1-449F-405E-8AE1-1666D6456445}" type="presParOf" srcId="{B339946A-6264-4F5B-BD91-05A875372BA4}" destId="{A9A35D00-7708-42EF-8DF1-8F31483AEE5F}" srcOrd="1" destOrd="0" presId="urn:microsoft.com/office/officeart/2005/8/layout/hProcess4"/>
    <dgm:cxn modelId="{205E8E48-5D18-46D9-8574-287B474B95FA}" type="presParOf" srcId="{B339946A-6264-4F5B-BD91-05A875372BA4}" destId="{3E338CA4-AF5B-4425-8DE5-A28A5239DECB}" srcOrd="2" destOrd="0" presId="urn:microsoft.com/office/officeart/2005/8/layout/hProcess4"/>
    <dgm:cxn modelId="{D34490DE-998B-41C9-89D4-616D079A4324}" type="presParOf" srcId="{3E338CA4-AF5B-4425-8DE5-A28A5239DECB}" destId="{3A6BFF60-F3E0-4A9E-819A-FCA41465FDF9}" srcOrd="0" destOrd="0" presId="urn:microsoft.com/office/officeart/2005/8/layout/hProcess4"/>
    <dgm:cxn modelId="{59B54299-5865-4CF6-88FD-6690F2826EC1}" type="presParOf" srcId="{3A6BFF60-F3E0-4A9E-819A-FCA41465FDF9}" destId="{F674853C-8F3B-45DF-9AAA-7ADF57A39A33}" srcOrd="0" destOrd="0" presId="urn:microsoft.com/office/officeart/2005/8/layout/hProcess4"/>
    <dgm:cxn modelId="{1E589865-7A62-4CAA-A0E4-29A3BA54276C}" type="presParOf" srcId="{3A6BFF60-F3E0-4A9E-819A-FCA41465FDF9}" destId="{BBC42325-334E-4DB2-AEDB-A20F5A014EB2}" srcOrd="1" destOrd="0" presId="urn:microsoft.com/office/officeart/2005/8/layout/hProcess4"/>
    <dgm:cxn modelId="{0AB318C0-F89C-47E3-B176-C272CE9D4B11}" type="presParOf" srcId="{3A6BFF60-F3E0-4A9E-819A-FCA41465FDF9}" destId="{938E08D5-B13D-4886-B33F-AA49AC96941D}" srcOrd="2" destOrd="0" presId="urn:microsoft.com/office/officeart/2005/8/layout/hProcess4"/>
    <dgm:cxn modelId="{495F0931-599F-4073-80AE-A8B3B5E921BC}" type="presParOf" srcId="{3A6BFF60-F3E0-4A9E-819A-FCA41465FDF9}" destId="{6C18AEA2-6AC3-4460-9350-45F941812E1E}" srcOrd="3" destOrd="0" presId="urn:microsoft.com/office/officeart/2005/8/layout/hProcess4"/>
    <dgm:cxn modelId="{E92577AD-30EB-43D7-9CEC-05064B765232}" type="presParOf" srcId="{3A6BFF60-F3E0-4A9E-819A-FCA41465FDF9}" destId="{7970624C-1AFA-407C-B0A6-69D52E2686A5}" srcOrd="4" destOrd="0" presId="urn:microsoft.com/office/officeart/2005/8/layout/hProcess4"/>
    <dgm:cxn modelId="{3EAFD8D5-410F-4BE4-AAA1-3B11301CD292}" type="presParOf" srcId="{3E338CA4-AF5B-4425-8DE5-A28A5239DECB}" destId="{E2E81CCA-F7C9-404A-930C-44CDEF694FE3}" srcOrd="1" destOrd="0" presId="urn:microsoft.com/office/officeart/2005/8/layout/hProcess4"/>
    <dgm:cxn modelId="{0AA1E080-2F65-4C11-8CBD-59C1688DEFE0}" type="presParOf" srcId="{3E338CA4-AF5B-4425-8DE5-A28A5239DECB}" destId="{7F461E29-BA0A-43B2-967F-2ECB5B5CB7CC}" srcOrd="2" destOrd="0" presId="urn:microsoft.com/office/officeart/2005/8/layout/hProcess4"/>
    <dgm:cxn modelId="{F3266314-A42D-4A64-8F72-621BC7119D55}" type="presParOf" srcId="{7F461E29-BA0A-43B2-967F-2ECB5B5CB7CC}" destId="{369F3F6C-F532-41B7-85AB-61FF47EA82AD}" srcOrd="0" destOrd="0" presId="urn:microsoft.com/office/officeart/2005/8/layout/hProcess4"/>
    <dgm:cxn modelId="{BCF49556-68EE-4F81-A297-6D7EB17EB3B5}" type="presParOf" srcId="{7F461E29-BA0A-43B2-967F-2ECB5B5CB7CC}" destId="{BAD39D32-09FE-4EB4-8087-D25E7F68CB41}" srcOrd="1" destOrd="0" presId="urn:microsoft.com/office/officeart/2005/8/layout/hProcess4"/>
    <dgm:cxn modelId="{024288FC-1DF5-427F-B855-1BBD92B3B6E1}" type="presParOf" srcId="{7F461E29-BA0A-43B2-967F-2ECB5B5CB7CC}" destId="{41D56A13-0B3C-4BA0-92B3-732F22F3E9A2}" srcOrd="2" destOrd="0" presId="urn:microsoft.com/office/officeart/2005/8/layout/hProcess4"/>
    <dgm:cxn modelId="{482843EA-4B65-4EAB-A326-8DF69427B95E}" type="presParOf" srcId="{7F461E29-BA0A-43B2-967F-2ECB5B5CB7CC}" destId="{89B550E1-AD63-43C2-854C-E27AC3250049}" srcOrd="3" destOrd="0" presId="urn:microsoft.com/office/officeart/2005/8/layout/hProcess4"/>
    <dgm:cxn modelId="{CBC72BF0-C9D6-42A6-981E-39A89B10A415}" type="presParOf" srcId="{7F461E29-BA0A-43B2-967F-2ECB5B5CB7CC}" destId="{5D3350D2-0019-4623-8216-DF74B11676ED}" srcOrd="4" destOrd="0" presId="urn:microsoft.com/office/officeart/2005/8/layout/hProcess4"/>
    <dgm:cxn modelId="{767DE803-E2FC-4EEC-8978-0D5D88FF0618}" type="presParOf" srcId="{3E338CA4-AF5B-4425-8DE5-A28A5239DECB}" destId="{AB547232-3E1C-414C-BF05-AFA1C17BD0DE}" srcOrd="3" destOrd="0" presId="urn:microsoft.com/office/officeart/2005/8/layout/hProcess4"/>
    <dgm:cxn modelId="{92AE4A96-EB47-4913-AE12-68C5D85AFDA6}" type="presParOf" srcId="{3E338CA4-AF5B-4425-8DE5-A28A5239DECB}" destId="{E3599884-587B-49E8-A1C8-4A49FDAF5D08}" srcOrd="4" destOrd="0" presId="urn:microsoft.com/office/officeart/2005/8/layout/hProcess4"/>
    <dgm:cxn modelId="{33BBE83B-4A3E-44B0-B67C-1780211DFA0C}" type="presParOf" srcId="{E3599884-587B-49E8-A1C8-4A49FDAF5D08}" destId="{6050F3D8-FE00-4C5A-9CFB-F30684C9F825}" srcOrd="0" destOrd="0" presId="urn:microsoft.com/office/officeart/2005/8/layout/hProcess4"/>
    <dgm:cxn modelId="{2B4098F6-1924-4539-90F4-4CBAF298FA66}" type="presParOf" srcId="{E3599884-587B-49E8-A1C8-4A49FDAF5D08}" destId="{0C2030A2-605A-4570-ADD9-6DCB3DD34677}" srcOrd="1" destOrd="0" presId="urn:microsoft.com/office/officeart/2005/8/layout/hProcess4"/>
    <dgm:cxn modelId="{C1D4A987-B369-4987-8183-7BEDD487C869}" type="presParOf" srcId="{E3599884-587B-49E8-A1C8-4A49FDAF5D08}" destId="{D297ACDC-57CD-4A6E-AAFE-AE2AC30C3E8F}" srcOrd="2" destOrd="0" presId="urn:microsoft.com/office/officeart/2005/8/layout/hProcess4"/>
    <dgm:cxn modelId="{C8E27795-7C06-48BF-BB10-B2F372974E60}" type="presParOf" srcId="{E3599884-587B-49E8-A1C8-4A49FDAF5D08}" destId="{9BC913BE-7BE6-4462-BEE3-CE84C66B1D70}" srcOrd="3" destOrd="0" presId="urn:microsoft.com/office/officeart/2005/8/layout/hProcess4"/>
    <dgm:cxn modelId="{E2EF8AAD-93F2-47F7-8F4B-13B8C8676822}" type="presParOf" srcId="{E3599884-587B-49E8-A1C8-4A49FDAF5D08}" destId="{55B8D42A-1505-4794-9954-6D5248116FC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8489F-FFCF-43AF-B1F5-50727367335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98A39F-17DC-4F76-9C87-86CA812214AC}">
      <dgm:prSet phldrT="[Texto]"/>
      <dgm:spPr/>
      <dgm:t>
        <a:bodyPr/>
        <a:lstStyle/>
        <a:p>
          <a:r>
            <a:rPr lang="es-ES" dirty="0" smtClean="0"/>
            <a:t>Escenarios de uso lingüístico concreto</a:t>
          </a:r>
          <a:endParaRPr lang="es-ES" dirty="0"/>
        </a:p>
      </dgm:t>
    </dgm:pt>
    <dgm:pt modelId="{F760D59A-1429-49BC-A4CA-FD08FF344200}" type="parTrans" cxnId="{54C78766-CDA4-4737-8CD3-12DD191EEE51}">
      <dgm:prSet/>
      <dgm:spPr/>
      <dgm:t>
        <a:bodyPr/>
        <a:lstStyle/>
        <a:p>
          <a:endParaRPr lang="es-ES"/>
        </a:p>
      </dgm:t>
    </dgm:pt>
    <dgm:pt modelId="{090567AD-CF2C-4033-9E49-B3A04A58DF4C}" type="sibTrans" cxnId="{54C78766-CDA4-4737-8CD3-12DD191EEE51}">
      <dgm:prSet/>
      <dgm:spPr/>
      <dgm:t>
        <a:bodyPr/>
        <a:lstStyle/>
        <a:p>
          <a:endParaRPr lang="es-ES"/>
        </a:p>
      </dgm:t>
    </dgm:pt>
    <dgm:pt modelId="{0AB65A90-D31A-47DB-B534-A73B3B8FCB34}">
      <dgm:prSet phldrT="[Texto]"/>
      <dgm:spPr/>
      <dgm:t>
        <a:bodyPr/>
        <a:lstStyle/>
        <a:p>
          <a:r>
            <a:rPr lang="es-ES" dirty="0" smtClean="0"/>
            <a:t>Costumbres y prácticas</a:t>
          </a:r>
          <a:endParaRPr lang="es-ES" dirty="0"/>
        </a:p>
      </dgm:t>
    </dgm:pt>
    <dgm:pt modelId="{67F378BE-A34B-4293-934D-F2A0EDE226B9}" type="parTrans" cxnId="{C016EE16-F241-469B-B47B-9BCE6787ECAB}">
      <dgm:prSet/>
      <dgm:spPr/>
      <dgm:t>
        <a:bodyPr/>
        <a:lstStyle/>
        <a:p>
          <a:endParaRPr lang="es-ES"/>
        </a:p>
      </dgm:t>
    </dgm:pt>
    <dgm:pt modelId="{D8140ACC-1AD3-4451-814F-4BE11A097674}" type="sibTrans" cxnId="{C016EE16-F241-469B-B47B-9BCE6787ECAB}">
      <dgm:prSet/>
      <dgm:spPr/>
      <dgm:t>
        <a:bodyPr/>
        <a:lstStyle/>
        <a:p>
          <a:endParaRPr lang="es-ES"/>
        </a:p>
      </dgm:t>
    </dgm:pt>
    <dgm:pt modelId="{0F5DC4E5-85FC-4412-8281-83B673535A17}">
      <dgm:prSet phldrT="[Texto]"/>
      <dgm:spPr/>
      <dgm:t>
        <a:bodyPr/>
        <a:lstStyle/>
        <a:p>
          <a:r>
            <a:rPr lang="es-ES" dirty="0" smtClean="0"/>
            <a:t>Tareas lingüísticas propias de la lengua-cultura</a:t>
          </a:r>
          <a:endParaRPr lang="es-ES" dirty="0"/>
        </a:p>
      </dgm:t>
    </dgm:pt>
    <dgm:pt modelId="{8A3BAAF7-E79D-4B99-840B-94809277E822}" type="parTrans" cxnId="{7E2F9246-5DA8-46D4-8E08-5D418F853571}">
      <dgm:prSet/>
      <dgm:spPr/>
      <dgm:t>
        <a:bodyPr/>
        <a:lstStyle/>
        <a:p>
          <a:endParaRPr lang="es-ES"/>
        </a:p>
      </dgm:t>
    </dgm:pt>
    <dgm:pt modelId="{11D7BF54-A242-4D0F-B4D1-FFC14440BC85}" type="sibTrans" cxnId="{7E2F9246-5DA8-46D4-8E08-5D418F853571}">
      <dgm:prSet/>
      <dgm:spPr/>
      <dgm:t>
        <a:bodyPr/>
        <a:lstStyle/>
        <a:p>
          <a:endParaRPr lang="es-ES"/>
        </a:p>
      </dgm:t>
    </dgm:pt>
    <dgm:pt modelId="{32D1A4F3-156E-40B9-A6BF-1F29D05CFF08}" type="pres">
      <dgm:prSet presAssocID="{3038489F-FFCF-43AF-B1F5-50727367335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4D4FD77-B1B7-4C89-BB58-83D0754D9152}" type="pres">
      <dgm:prSet presAssocID="{0698A39F-17DC-4F76-9C87-86CA812214AC}" presName="composite" presStyleCnt="0"/>
      <dgm:spPr/>
    </dgm:pt>
    <dgm:pt modelId="{08678AA7-E1AB-4051-9AE3-F41B41A63263}" type="pres">
      <dgm:prSet presAssocID="{0698A39F-17DC-4F76-9C87-86CA812214AC}" presName="LShape" presStyleLbl="alignNode1" presStyleIdx="0" presStyleCnt="5"/>
      <dgm:spPr/>
    </dgm:pt>
    <dgm:pt modelId="{41FC0498-C90E-4326-AE8E-7B33BE5A71A1}" type="pres">
      <dgm:prSet presAssocID="{0698A39F-17DC-4F76-9C87-86CA812214A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763C6F-0466-4159-AE35-C2F8C37162F3}" type="pres">
      <dgm:prSet presAssocID="{0698A39F-17DC-4F76-9C87-86CA812214AC}" presName="Triangle" presStyleLbl="alignNode1" presStyleIdx="1" presStyleCnt="5"/>
      <dgm:spPr/>
    </dgm:pt>
    <dgm:pt modelId="{677049F2-7FCE-4F9A-9BF2-499C8110A2B5}" type="pres">
      <dgm:prSet presAssocID="{090567AD-CF2C-4033-9E49-B3A04A58DF4C}" presName="sibTrans" presStyleCnt="0"/>
      <dgm:spPr/>
    </dgm:pt>
    <dgm:pt modelId="{94BF83A2-1FE2-48AB-B32F-FAE6B6A86E09}" type="pres">
      <dgm:prSet presAssocID="{090567AD-CF2C-4033-9E49-B3A04A58DF4C}" presName="space" presStyleCnt="0"/>
      <dgm:spPr/>
    </dgm:pt>
    <dgm:pt modelId="{E312671D-4778-45AE-AA49-27E61CD20651}" type="pres">
      <dgm:prSet presAssocID="{0AB65A90-D31A-47DB-B534-A73B3B8FCB34}" presName="composite" presStyleCnt="0"/>
      <dgm:spPr/>
    </dgm:pt>
    <dgm:pt modelId="{6C0F4C68-A497-4C10-A768-C9D5C6789856}" type="pres">
      <dgm:prSet presAssocID="{0AB65A90-D31A-47DB-B534-A73B3B8FCB34}" presName="LShape" presStyleLbl="alignNode1" presStyleIdx="2" presStyleCnt="5"/>
      <dgm:spPr/>
    </dgm:pt>
    <dgm:pt modelId="{A094DA61-12D9-4183-A169-DD7BDB65508E}" type="pres">
      <dgm:prSet presAssocID="{0AB65A90-D31A-47DB-B534-A73B3B8FCB3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ED198-400F-41D7-9CB7-1E8E067E3BC3}" type="pres">
      <dgm:prSet presAssocID="{0AB65A90-D31A-47DB-B534-A73B3B8FCB34}" presName="Triangle" presStyleLbl="alignNode1" presStyleIdx="3" presStyleCnt="5"/>
      <dgm:spPr/>
    </dgm:pt>
    <dgm:pt modelId="{8AC1A29A-4F71-483F-828F-248821E621BA}" type="pres">
      <dgm:prSet presAssocID="{D8140ACC-1AD3-4451-814F-4BE11A097674}" presName="sibTrans" presStyleCnt="0"/>
      <dgm:spPr/>
    </dgm:pt>
    <dgm:pt modelId="{FBB364C5-0737-4192-AC52-879C33A0B2D5}" type="pres">
      <dgm:prSet presAssocID="{D8140ACC-1AD3-4451-814F-4BE11A097674}" presName="space" presStyleCnt="0"/>
      <dgm:spPr/>
    </dgm:pt>
    <dgm:pt modelId="{B7414D29-CD96-4D9E-A31A-A20890D9F8C7}" type="pres">
      <dgm:prSet presAssocID="{0F5DC4E5-85FC-4412-8281-83B673535A17}" presName="composite" presStyleCnt="0"/>
      <dgm:spPr/>
    </dgm:pt>
    <dgm:pt modelId="{0FB38024-A527-4524-9ACB-804D106ED812}" type="pres">
      <dgm:prSet presAssocID="{0F5DC4E5-85FC-4412-8281-83B673535A17}" presName="LShape" presStyleLbl="alignNode1" presStyleIdx="4" presStyleCnt="5"/>
      <dgm:spPr/>
    </dgm:pt>
    <dgm:pt modelId="{ABAB5FE9-865B-4768-AB53-8BF1DE572375}" type="pres">
      <dgm:prSet presAssocID="{0F5DC4E5-85FC-4412-8281-83B673535A1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23F98-0C8C-4770-BD6B-19B8692A209C}" type="presOf" srcId="{0AB65A90-D31A-47DB-B534-A73B3B8FCB34}" destId="{A094DA61-12D9-4183-A169-DD7BDB65508E}" srcOrd="0" destOrd="0" presId="urn:microsoft.com/office/officeart/2009/3/layout/StepUpProcess"/>
    <dgm:cxn modelId="{D51CE637-B7CE-4D2A-BB6D-A7C30E168CB7}" type="presOf" srcId="{0698A39F-17DC-4F76-9C87-86CA812214AC}" destId="{41FC0498-C90E-4326-AE8E-7B33BE5A71A1}" srcOrd="0" destOrd="0" presId="urn:microsoft.com/office/officeart/2009/3/layout/StepUpProcess"/>
    <dgm:cxn modelId="{257C264C-D7B0-45CC-A88C-387918170242}" type="presOf" srcId="{3038489F-FFCF-43AF-B1F5-50727367335A}" destId="{32D1A4F3-156E-40B9-A6BF-1F29D05CFF08}" srcOrd="0" destOrd="0" presId="urn:microsoft.com/office/officeart/2009/3/layout/StepUpProcess"/>
    <dgm:cxn modelId="{780C96D3-6E8A-4A4E-B0AD-7A9EB5F77BE8}" type="presOf" srcId="{0F5DC4E5-85FC-4412-8281-83B673535A17}" destId="{ABAB5FE9-865B-4768-AB53-8BF1DE572375}" srcOrd="0" destOrd="0" presId="urn:microsoft.com/office/officeart/2009/3/layout/StepUpProcess"/>
    <dgm:cxn modelId="{C016EE16-F241-469B-B47B-9BCE6787ECAB}" srcId="{3038489F-FFCF-43AF-B1F5-50727367335A}" destId="{0AB65A90-D31A-47DB-B534-A73B3B8FCB34}" srcOrd="1" destOrd="0" parTransId="{67F378BE-A34B-4293-934D-F2A0EDE226B9}" sibTransId="{D8140ACC-1AD3-4451-814F-4BE11A097674}"/>
    <dgm:cxn modelId="{7E2F9246-5DA8-46D4-8E08-5D418F853571}" srcId="{3038489F-FFCF-43AF-B1F5-50727367335A}" destId="{0F5DC4E5-85FC-4412-8281-83B673535A17}" srcOrd="2" destOrd="0" parTransId="{8A3BAAF7-E79D-4B99-840B-94809277E822}" sibTransId="{11D7BF54-A242-4D0F-B4D1-FFC14440BC85}"/>
    <dgm:cxn modelId="{54C78766-CDA4-4737-8CD3-12DD191EEE51}" srcId="{3038489F-FFCF-43AF-B1F5-50727367335A}" destId="{0698A39F-17DC-4F76-9C87-86CA812214AC}" srcOrd="0" destOrd="0" parTransId="{F760D59A-1429-49BC-A4CA-FD08FF344200}" sibTransId="{090567AD-CF2C-4033-9E49-B3A04A58DF4C}"/>
    <dgm:cxn modelId="{823B00BC-41D7-4387-B535-526C85A8C4E5}" type="presParOf" srcId="{32D1A4F3-156E-40B9-A6BF-1F29D05CFF08}" destId="{44D4FD77-B1B7-4C89-BB58-83D0754D9152}" srcOrd="0" destOrd="0" presId="urn:microsoft.com/office/officeart/2009/3/layout/StepUpProcess"/>
    <dgm:cxn modelId="{9C3E0FA4-BC33-4243-B463-116240B383D5}" type="presParOf" srcId="{44D4FD77-B1B7-4C89-BB58-83D0754D9152}" destId="{08678AA7-E1AB-4051-9AE3-F41B41A63263}" srcOrd="0" destOrd="0" presId="urn:microsoft.com/office/officeart/2009/3/layout/StepUpProcess"/>
    <dgm:cxn modelId="{7689DB20-65AE-4BCC-9FAC-2DFF94EEC608}" type="presParOf" srcId="{44D4FD77-B1B7-4C89-BB58-83D0754D9152}" destId="{41FC0498-C90E-4326-AE8E-7B33BE5A71A1}" srcOrd="1" destOrd="0" presId="urn:microsoft.com/office/officeart/2009/3/layout/StepUpProcess"/>
    <dgm:cxn modelId="{AAC8BBEE-8356-4059-AC12-4776478EDE47}" type="presParOf" srcId="{44D4FD77-B1B7-4C89-BB58-83D0754D9152}" destId="{FE763C6F-0466-4159-AE35-C2F8C37162F3}" srcOrd="2" destOrd="0" presId="urn:microsoft.com/office/officeart/2009/3/layout/StepUpProcess"/>
    <dgm:cxn modelId="{D2A07641-D59A-4017-A9D9-80985C14EBCD}" type="presParOf" srcId="{32D1A4F3-156E-40B9-A6BF-1F29D05CFF08}" destId="{677049F2-7FCE-4F9A-9BF2-499C8110A2B5}" srcOrd="1" destOrd="0" presId="urn:microsoft.com/office/officeart/2009/3/layout/StepUpProcess"/>
    <dgm:cxn modelId="{8F7806C0-885C-4C42-91F9-CDAD212F5673}" type="presParOf" srcId="{677049F2-7FCE-4F9A-9BF2-499C8110A2B5}" destId="{94BF83A2-1FE2-48AB-B32F-FAE6B6A86E09}" srcOrd="0" destOrd="0" presId="urn:microsoft.com/office/officeart/2009/3/layout/StepUpProcess"/>
    <dgm:cxn modelId="{372F9CE4-9D81-4824-90EB-7B555979FDFE}" type="presParOf" srcId="{32D1A4F3-156E-40B9-A6BF-1F29D05CFF08}" destId="{E312671D-4778-45AE-AA49-27E61CD20651}" srcOrd="2" destOrd="0" presId="urn:microsoft.com/office/officeart/2009/3/layout/StepUpProcess"/>
    <dgm:cxn modelId="{266015DE-A7A4-4074-A3D8-33E8692EA795}" type="presParOf" srcId="{E312671D-4778-45AE-AA49-27E61CD20651}" destId="{6C0F4C68-A497-4C10-A768-C9D5C6789856}" srcOrd="0" destOrd="0" presId="urn:microsoft.com/office/officeart/2009/3/layout/StepUpProcess"/>
    <dgm:cxn modelId="{C4F44130-A41B-45CB-B59A-9D024ED81210}" type="presParOf" srcId="{E312671D-4778-45AE-AA49-27E61CD20651}" destId="{A094DA61-12D9-4183-A169-DD7BDB65508E}" srcOrd="1" destOrd="0" presId="urn:microsoft.com/office/officeart/2009/3/layout/StepUpProcess"/>
    <dgm:cxn modelId="{A4C47F1A-8EAF-422F-B8DA-5EBB197BE76B}" type="presParOf" srcId="{E312671D-4778-45AE-AA49-27E61CD20651}" destId="{245ED198-400F-41D7-9CB7-1E8E067E3BC3}" srcOrd="2" destOrd="0" presId="urn:microsoft.com/office/officeart/2009/3/layout/StepUpProcess"/>
    <dgm:cxn modelId="{B7AEFC7E-31AA-45F2-9401-F8C2F4C1839C}" type="presParOf" srcId="{32D1A4F3-156E-40B9-A6BF-1F29D05CFF08}" destId="{8AC1A29A-4F71-483F-828F-248821E621BA}" srcOrd="3" destOrd="0" presId="urn:microsoft.com/office/officeart/2009/3/layout/StepUpProcess"/>
    <dgm:cxn modelId="{A88D018E-3F3B-4B4C-92FC-6D03A4A87E47}" type="presParOf" srcId="{8AC1A29A-4F71-483F-828F-248821E621BA}" destId="{FBB364C5-0737-4192-AC52-879C33A0B2D5}" srcOrd="0" destOrd="0" presId="urn:microsoft.com/office/officeart/2009/3/layout/StepUpProcess"/>
    <dgm:cxn modelId="{5D44D818-9D88-4BF8-BFA4-166C07EA28EF}" type="presParOf" srcId="{32D1A4F3-156E-40B9-A6BF-1F29D05CFF08}" destId="{B7414D29-CD96-4D9E-A31A-A20890D9F8C7}" srcOrd="4" destOrd="0" presId="urn:microsoft.com/office/officeart/2009/3/layout/StepUpProcess"/>
    <dgm:cxn modelId="{621AABE7-B8C9-4DE8-AAE3-A5180CA5A67D}" type="presParOf" srcId="{B7414D29-CD96-4D9E-A31A-A20890D9F8C7}" destId="{0FB38024-A527-4524-9ACB-804D106ED812}" srcOrd="0" destOrd="0" presId="urn:microsoft.com/office/officeart/2009/3/layout/StepUpProcess"/>
    <dgm:cxn modelId="{1F7B292F-9E72-4E1F-AB03-2D36D818299F}" type="presParOf" srcId="{B7414D29-CD96-4D9E-A31A-A20890D9F8C7}" destId="{ABAB5FE9-865B-4768-AB53-8BF1DE5723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42325-334E-4DB2-AEDB-A20F5A014EB2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¿Hablo, convivo o conozco a profundidad la comunidad lingüística a la que pertenece la lengua?</a:t>
          </a:r>
          <a:endParaRPr lang="es-ES" sz="1200" kern="1200" dirty="0"/>
        </a:p>
      </dsp:txBody>
      <dsp:txXfrm>
        <a:off x="43163" y="1817608"/>
        <a:ext cx="2180582" cy="1382843"/>
      </dsp:txXfrm>
    </dsp:sp>
    <dsp:sp modelId="{E2E81CCA-F7C9-404A-930C-44CDEF694FE3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8AEA2-6AC3-4460-9350-45F941812E1E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Sociolingüístico</a:t>
          </a:r>
          <a:endParaRPr lang="es-ES" sz="1700" kern="1200" dirty="0"/>
        </a:p>
      </dsp:txBody>
      <dsp:txXfrm>
        <a:off x="527303" y="3266941"/>
        <a:ext cx="1967845" cy="754277"/>
      </dsp:txXfrm>
    </dsp:sp>
    <dsp:sp modelId="{BAD39D32-09FE-4EB4-8087-D25E7F68CB41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¿Me considero parte de la cultura a la que pertenece la lengua?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¿Comprendo las dimensiones pragmáticas?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>
        <a:off x="2847784" y="2218214"/>
        <a:ext cx="2180582" cy="1382843"/>
      </dsp:txXfrm>
    </dsp:sp>
    <dsp:sp modelId="{AB547232-3E1C-414C-BF05-AFA1C17BD0DE}">
      <dsp:nvSpPr>
        <dsp:cNvPr id="0" name=""/>
        <dsp:cNvSpPr/>
      </dsp:nvSpPr>
      <dsp:spPr>
        <a:xfrm>
          <a:off x="3415420" y="485461"/>
          <a:ext cx="3360474" cy="3360474"/>
        </a:xfrm>
        <a:prstGeom prst="circularArrow">
          <a:avLst>
            <a:gd name="adj1" fmla="val 1788"/>
            <a:gd name="adj2" fmla="val 213202"/>
            <a:gd name="adj3" fmla="val 19625633"/>
            <a:gd name="adj4" fmla="val 12589857"/>
            <a:gd name="adj5" fmla="val 208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550E1-AD63-43C2-854C-E27AC3250049}">
      <dsp:nvSpPr>
        <dsp:cNvPr id="0" name=""/>
        <dsp:cNvSpPr/>
      </dsp:nvSpPr>
      <dsp:spPr>
        <a:xfrm>
          <a:off x="2687140" y="1362259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Sociopragmático</a:t>
          </a:r>
          <a:endParaRPr lang="es-ES" sz="1700" kern="1200" dirty="0"/>
        </a:p>
      </dsp:txBody>
      <dsp:txXfrm>
        <a:off x="2710607" y="1385726"/>
        <a:ext cx="1967845" cy="754277"/>
      </dsp:txXfrm>
    </dsp:sp>
    <dsp:sp modelId="{0C2030A2-605A-4570-ADD9-6DCB3DD34677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¿Traduzco o interpreto? ¿Para qué?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¿Didáctica o glotodidáctica?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¿Qué ejes de enseñanza y de aprendizaje?</a:t>
          </a:r>
          <a:endParaRPr lang="es-ES" sz="1200" kern="1200" dirty="0"/>
        </a:p>
      </dsp:txBody>
      <dsp:txXfrm>
        <a:off x="5652405" y="1817608"/>
        <a:ext cx="2180582" cy="1382843"/>
      </dsp:txXfrm>
    </dsp:sp>
    <dsp:sp modelId="{9BC913BE-7BE6-4462-BEE3-CE84C66B1D70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Psicopedagógico</a:t>
          </a:r>
          <a:endParaRPr lang="es-ES" sz="1700" kern="1200" dirty="0"/>
        </a:p>
      </dsp:txBody>
      <dsp:txXfrm>
        <a:off x="6136545" y="3266941"/>
        <a:ext cx="1967845" cy="754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78AA7-E1AB-4051-9AE3-F41B41A63263}">
      <dsp:nvSpPr>
        <dsp:cNvPr id="0" name=""/>
        <dsp:cNvSpPr/>
      </dsp:nvSpPr>
      <dsp:spPr>
        <a:xfrm rot="5400000">
          <a:off x="764903" y="914285"/>
          <a:ext cx="1577637" cy="2625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C0498-C90E-4326-AE8E-7B33BE5A71A1}">
      <dsp:nvSpPr>
        <dsp:cNvPr id="0" name=""/>
        <dsp:cNvSpPr/>
      </dsp:nvSpPr>
      <dsp:spPr>
        <a:xfrm>
          <a:off x="501556" y="1698641"/>
          <a:ext cx="2370003" cy="207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Escenarios de uso lingüístico concreto</a:t>
          </a:r>
          <a:endParaRPr lang="es-ES" sz="2600" kern="1200" dirty="0"/>
        </a:p>
      </dsp:txBody>
      <dsp:txXfrm>
        <a:off x="501556" y="1698641"/>
        <a:ext cx="2370003" cy="2077447"/>
      </dsp:txXfrm>
    </dsp:sp>
    <dsp:sp modelId="{FE763C6F-0466-4159-AE35-C2F8C37162F3}">
      <dsp:nvSpPr>
        <dsp:cNvPr id="0" name=""/>
        <dsp:cNvSpPr/>
      </dsp:nvSpPr>
      <dsp:spPr>
        <a:xfrm>
          <a:off x="2424389" y="721019"/>
          <a:ext cx="447170" cy="4471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F4C68-A497-4C10-A768-C9D5C6789856}">
      <dsp:nvSpPr>
        <dsp:cNvPr id="0" name=""/>
        <dsp:cNvSpPr/>
      </dsp:nvSpPr>
      <dsp:spPr>
        <a:xfrm rot="5400000">
          <a:off x="3666250" y="196344"/>
          <a:ext cx="1577637" cy="2625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4DA61-12D9-4183-A169-DD7BDB65508E}">
      <dsp:nvSpPr>
        <dsp:cNvPr id="0" name=""/>
        <dsp:cNvSpPr/>
      </dsp:nvSpPr>
      <dsp:spPr>
        <a:xfrm>
          <a:off x="3402903" y="980700"/>
          <a:ext cx="2370003" cy="207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Costumbres y prácticas</a:t>
          </a:r>
          <a:endParaRPr lang="es-ES" sz="2600" kern="1200" dirty="0"/>
        </a:p>
      </dsp:txBody>
      <dsp:txXfrm>
        <a:off x="3402903" y="980700"/>
        <a:ext cx="2370003" cy="2077447"/>
      </dsp:txXfrm>
    </dsp:sp>
    <dsp:sp modelId="{245ED198-400F-41D7-9CB7-1E8E067E3BC3}">
      <dsp:nvSpPr>
        <dsp:cNvPr id="0" name=""/>
        <dsp:cNvSpPr/>
      </dsp:nvSpPr>
      <dsp:spPr>
        <a:xfrm>
          <a:off x="5325736" y="3077"/>
          <a:ext cx="447170" cy="4471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8024-A527-4524-9ACB-804D106ED812}">
      <dsp:nvSpPr>
        <dsp:cNvPr id="0" name=""/>
        <dsp:cNvSpPr/>
      </dsp:nvSpPr>
      <dsp:spPr>
        <a:xfrm rot="5400000">
          <a:off x="6567598" y="-521596"/>
          <a:ext cx="1577637" cy="2625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B5FE9-865B-4768-AB53-8BF1DE572375}">
      <dsp:nvSpPr>
        <dsp:cNvPr id="0" name=""/>
        <dsp:cNvSpPr/>
      </dsp:nvSpPr>
      <dsp:spPr>
        <a:xfrm>
          <a:off x="6304251" y="262758"/>
          <a:ext cx="2370003" cy="207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Tareas lingüísticas propias de la lengua-cultura</a:t>
          </a:r>
          <a:endParaRPr lang="es-ES" sz="2600" kern="1200" dirty="0"/>
        </a:p>
      </dsp:txBody>
      <dsp:txXfrm>
        <a:off x="6304251" y="262758"/>
        <a:ext cx="2370003" cy="2077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BF3065E-792C-4641-BEBB-F7F2A8A2F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9396" y="4370739"/>
            <a:ext cx="8915399" cy="112628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MX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</a:t>
            </a:r>
            <a:r>
              <a:rPr lang="es-MX" sz="3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proxemia</a:t>
            </a:r>
            <a:r>
              <a:rPr lang="es-MX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primer </a:t>
            </a:r>
            <a:r>
              <a:rPr lang="es-MX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 para la enseñanza de lenguas </a:t>
            </a:r>
            <a:r>
              <a:rPr lang="es-MX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indígenas como segundas lenguas”</a:t>
            </a:r>
            <a:endParaRPr lang="es-MX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91004" y="5709233"/>
            <a:ext cx="440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Flores de la Cruz Diana Karina</a:t>
            </a:r>
          </a:p>
          <a:p>
            <a:r>
              <a:rPr lang="es-MX" b="1" dirty="0" smtClean="0"/>
              <a:t>Licenciatura en Educación Indígena, UPN</a:t>
            </a:r>
            <a:endParaRPr lang="en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67" y="205653"/>
            <a:ext cx="59912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DF2E5-2DBE-42C7-BB9E-55BD795E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Práctica: en la lengua mexicano (náhuatl) de la Huasteca Hidalguense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293256"/>
            <a:ext cx="7683189" cy="4005943"/>
          </a:xfrm>
        </p:spPr>
      </p:pic>
    </p:spTree>
    <p:extLst>
      <p:ext uri="{BB962C8B-B14F-4D97-AF65-F5344CB8AC3E}">
        <p14:creationId xmlns:p14="http://schemas.microsoft.com/office/powerpoint/2010/main" val="13470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C133E-C115-44C6-9091-DBF6259F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713" y="114659"/>
            <a:ext cx="8911687" cy="1280890"/>
          </a:xfrm>
        </p:spPr>
        <p:txBody>
          <a:bodyPr/>
          <a:lstStyle/>
          <a:p>
            <a:r>
              <a:rPr lang="es-MX" dirty="0"/>
              <a:t>Situaciones</a:t>
            </a:r>
            <a:br>
              <a:rPr lang="es-MX" dirty="0"/>
            </a:b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03" y="624110"/>
            <a:ext cx="3846909" cy="56823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0" y="961567"/>
            <a:ext cx="6217920" cy="28894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0" y="3722914"/>
            <a:ext cx="6419037" cy="34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Situaciones comunicativas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1.Tlajpaloli. Saludo para llegar a una casa.</a:t>
            </a:r>
          </a:p>
          <a:p>
            <a:pPr marL="0" indent="0">
              <a:buNone/>
            </a:pPr>
            <a:r>
              <a:rPr lang="es-MX" dirty="0" smtClean="0"/>
              <a:t>      </a:t>
            </a:r>
            <a:r>
              <a:rPr lang="es-MX" dirty="0" err="1" smtClean="0"/>
              <a:t>Tetlajpalojketl</a:t>
            </a:r>
            <a:r>
              <a:rPr lang="es-MX" dirty="0" smtClean="0"/>
              <a:t>: ¿In </a:t>
            </a:r>
            <a:r>
              <a:rPr lang="es-MX" dirty="0" err="1" smtClean="0"/>
              <a:t>itztokej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</a:t>
            </a:r>
            <a:r>
              <a:rPr lang="es-MX" dirty="0" err="1" smtClean="0"/>
              <a:t>Akin</a:t>
            </a:r>
            <a:r>
              <a:rPr lang="es-MX" dirty="0" smtClean="0"/>
              <a:t> </a:t>
            </a:r>
            <a:r>
              <a:rPr lang="es-MX" dirty="0" err="1" smtClean="0"/>
              <a:t>itztok</a:t>
            </a:r>
            <a:r>
              <a:rPr lang="es-MX" dirty="0" smtClean="0"/>
              <a:t> </a:t>
            </a:r>
            <a:r>
              <a:rPr lang="es-MX" dirty="0" err="1" smtClean="0"/>
              <a:t>ichaj</a:t>
            </a:r>
            <a:r>
              <a:rPr lang="es-MX" dirty="0" smtClean="0"/>
              <a:t>: !</a:t>
            </a:r>
            <a:r>
              <a:rPr lang="es-MX" dirty="0" err="1" smtClean="0"/>
              <a:t>Kena</a:t>
            </a:r>
            <a:r>
              <a:rPr lang="es-MX" dirty="0" smtClean="0"/>
              <a:t>¡ </a:t>
            </a:r>
            <a:r>
              <a:rPr lang="es-MX" dirty="0" err="1" smtClean="0"/>
              <a:t>Xipano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T: </a:t>
            </a:r>
            <a:r>
              <a:rPr lang="es-MX" dirty="0" err="1" smtClean="0"/>
              <a:t>Aui</a:t>
            </a:r>
            <a:r>
              <a:rPr lang="es-MX" dirty="0" smtClean="0"/>
              <a:t> </a:t>
            </a:r>
          </a:p>
          <a:p>
            <a:r>
              <a:rPr lang="es-MX" dirty="0" smtClean="0"/>
              <a:t>2.Tlajpaloli. Saludo cuando vas de pasada a algún lugar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</a:t>
            </a:r>
            <a:r>
              <a:rPr lang="es-MX" dirty="0" err="1" smtClean="0"/>
              <a:t>Tetlajpalojketl</a:t>
            </a:r>
            <a:r>
              <a:rPr lang="es-MX" dirty="0" smtClean="0"/>
              <a:t>: </a:t>
            </a:r>
            <a:r>
              <a:rPr lang="es-MX" dirty="0" err="1" smtClean="0"/>
              <a:t>Niaj</a:t>
            </a:r>
            <a:r>
              <a:rPr lang="es-MX" dirty="0" smtClean="0"/>
              <a:t> </a:t>
            </a:r>
            <a:r>
              <a:rPr lang="es-MX" dirty="0" err="1" smtClean="0"/>
              <a:t>mila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</a:t>
            </a:r>
            <a:r>
              <a:rPr lang="es-MX" dirty="0" err="1" smtClean="0"/>
              <a:t>Akin</a:t>
            </a:r>
            <a:r>
              <a:rPr lang="es-MX" dirty="0" smtClean="0"/>
              <a:t> </a:t>
            </a:r>
            <a:r>
              <a:rPr lang="es-MX" dirty="0" err="1" smtClean="0"/>
              <a:t>itztok</a:t>
            </a:r>
            <a:r>
              <a:rPr lang="es-MX" dirty="0" smtClean="0"/>
              <a:t> </a:t>
            </a:r>
            <a:r>
              <a:rPr lang="es-MX" dirty="0" err="1" smtClean="0"/>
              <a:t>ichaj</a:t>
            </a:r>
            <a:r>
              <a:rPr lang="es-MX" dirty="0" smtClean="0"/>
              <a:t>: Bueno</a:t>
            </a:r>
          </a:p>
          <a:p>
            <a:r>
              <a:rPr lang="es-MX" dirty="0" smtClean="0"/>
              <a:t>3. ¿</a:t>
            </a:r>
            <a:r>
              <a:rPr lang="es-MX" dirty="0" err="1" smtClean="0"/>
              <a:t>Kanke</a:t>
            </a:r>
            <a:r>
              <a:rPr lang="es-MX" dirty="0" smtClean="0"/>
              <a:t> </a:t>
            </a:r>
            <a:r>
              <a:rPr lang="es-MX" dirty="0" err="1" smtClean="0"/>
              <a:t>eltok</a:t>
            </a:r>
            <a:r>
              <a:rPr lang="es-MX" dirty="0" smtClean="0"/>
              <a:t>? Indicación de lugar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</a:t>
            </a:r>
            <a:r>
              <a:rPr lang="es-MX" dirty="0" err="1"/>
              <a:t>S</a:t>
            </a:r>
            <a:r>
              <a:rPr lang="es-MX" dirty="0" err="1" smtClean="0"/>
              <a:t>iuapil</a:t>
            </a:r>
            <a:r>
              <a:rPr lang="es-MX" dirty="0" smtClean="0"/>
              <a:t>: </a:t>
            </a:r>
            <a:r>
              <a:rPr lang="es-MX" dirty="0" err="1" smtClean="0"/>
              <a:t>kanke</a:t>
            </a:r>
            <a:r>
              <a:rPr lang="es-MX" dirty="0" smtClean="0"/>
              <a:t> </a:t>
            </a:r>
            <a:r>
              <a:rPr lang="es-MX" dirty="0" err="1" smtClean="0"/>
              <a:t>eltok</a:t>
            </a:r>
            <a:r>
              <a:rPr lang="es-MX" dirty="0" smtClean="0"/>
              <a:t> </a:t>
            </a:r>
            <a:r>
              <a:rPr lang="es-MX" dirty="0" err="1" smtClean="0"/>
              <a:t>nokuej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</a:t>
            </a:r>
            <a:r>
              <a:rPr lang="es-MX" dirty="0" err="1"/>
              <a:t>S</a:t>
            </a:r>
            <a:r>
              <a:rPr lang="es-MX" dirty="0" err="1" smtClean="0"/>
              <a:t>iuapil</a:t>
            </a:r>
            <a:r>
              <a:rPr lang="es-MX" dirty="0" smtClean="0"/>
              <a:t> </a:t>
            </a:r>
            <a:r>
              <a:rPr lang="es-MX" dirty="0" err="1" smtClean="0"/>
              <a:t>inana</a:t>
            </a:r>
            <a:r>
              <a:rPr lang="es-MX" dirty="0" smtClean="0"/>
              <a:t>: </a:t>
            </a:r>
            <a:r>
              <a:rPr lang="es-MX" dirty="0" err="1" smtClean="0"/>
              <a:t>Kalijtik</a:t>
            </a:r>
            <a:r>
              <a:rPr lang="es-MX" dirty="0" smtClean="0"/>
              <a:t>, </a:t>
            </a:r>
            <a:r>
              <a:rPr lang="es-MX" dirty="0" err="1" smtClean="0"/>
              <a:t>mesajtzalaj</a:t>
            </a:r>
            <a:endParaRPr lang="es-MX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25051-3E53-487A-ACE7-FA383D33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63A08D-3615-4EC8-B944-03583616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19532"/>
            <a:ext cx="8915400" cy="3777622"/>
          </a:xfrm>
        </p:spPr>
        <p:txBody>
          <a:bodyPr/>
          <a:lstStyle/>
          <a:p>
            <a:r>
              <a:rPr lang="es-MX" dirty="0" smtClean="0"/>
              <a:t>Estrategia de inmersión en la L2 para el docente.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Recurso </a:t>
            </a:r>
            <a:r>
              <a:rPr lang="es-MX" dirty="0" err="1" smtClean="0">
                <a:solidFill>
                  <a:schemeClr val="tx1"/>
                </a:solidFill>
              </a:rPr>
              <a:t>interlengua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/>
              <a:t>para el alumno. Estrategias de aprendizaje propias.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/>
              <a:t>El alumno aprende no solo la lengua, sino el contexto, y significados dentro de la cultura.</a:t>
            </a:r>
          </a:p>
          <a:p>
            <a:r>
              <a:rPr lang="es-MX" dirty="0" smtClean="0"/>
              <a:t>Se refuerzan 2 de las 4 habilidades de una lengua: habla y </a:t>
            </a:r>
            <a:r>
              <a:rPr lang="es-MX" dirty="0" smtClean="0"/>
              <a:t>escucha.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Puesto </a:t>
            </a:r>
            <a:r>
              <a:rPr lang="es-MX" dirty="0" smtClean="0">
                <a:solidFill>
                  <a:schemeClr val="tx1"/>
                </a:solidFill>
              </a:rPr>
              <a:t>que son lenguas de tradición oral, es necesario acentuar este enfoque, para poder partir de ahí a la escritura y la lectura.   </a:t>
            </a:r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Es </a:t>
            </a:r>
            <a:r>
              <a:rPr lang="es-MX" dirty="0" smtClean="0">
                <a:solidFill>
                  <a:schemeClr val="tx1"/>
                </a:solidFill>
              </a:rPr>
              <a:t>necesario, formar hablantes que convivan en los contextos de la lengua y que sean capaces de participar con las comunidades que han resguardado el habla.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35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4285" y="59798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 err="1" smtClean="0"/>
              <a:t>Tlazkamati</a:t>
            </a:r>
            <a:r>
              <a:rPr lang="es-MX" sz="6000" b="1" dirty="0" smtClean="0"/>
              <a:t> </a:t>
            </a:r>
            <a:r>
              <a:rPr lang="es-MX" sz="6000" b="1" dirty="0" err="1" smtClean="0"/>
              <a:t>miak</a:t>
            </a:r>
            <a:r>
              <a:rPr lang="es-MX" sz="6000" b="1" dirty="0" smtClean="0"/>
              <a:t/>
            </a:r>
            <a:br>
              <a:rPr lang="es-MX" sz="6000" b="1" dirty="0" smtClean="0"/>
            </a:br>
            <a:r>
              <a:rPr lang="es-MX" sz="6000" b="1" dirty="0" err="1" smtClean="0"/>
              <a:t>tekoinmechtiochiua</a:t>
            </a:r>
            <a:endParaRPr lang="en-U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4" y="2704011"/>
            <a:ext cx="91440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A47BC-4A3A-4FB4-B001-47245A0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Planteamiento del problema: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5B9EFB-92ED-44F7-8C94-467BD824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772" y="1904999"/>
            <a:ext cx="8915400" cy="4530969"/>
          </a:xfrm>
        </p:spPr>
        <p:txBody>
          <a:bodyPr>
            <a:normAutofit fontScale="92500" lnSpcReduction="20000"/>
          </a:bodyPr>
          <a:lstStyle/>
          <a:p>
            <a:r>
              <a:rPr lang="es-MX" sz="2300" dirty="0">
                <a:latin typeface="Arial" pitchFamily="34" charset="0"/>
                <a:cs typeface="Arial" panose="020B0604020202020204" pitchFamily="34" charset="0"/>
              </a:rPr>
              <a:t>Diferencia entre enseñanza de lenguas indígenas y lenguas 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hegemónicas: materiales, docentes sin capacitación, políticas lingüísticas.</a:t>
            </a:r>
            <a:endParaRPr lang="es-MX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Singularidad de las 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culturas: didácticas de enseñanza distintas, desde orden de contenidos, hasta contextos de enseñanza</a:t>
            </a:r>
            <a:endParaRPr lang="es-MX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Carencia de métodos de enseñanza para lenguas 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orales: escuelas interculturales bilingües, instituciones gubernamentales, escuelas testimonios y experiencia propia.</a:t>
            </a:r>
            <a:endParaRPr lang="es-MX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la creación de didácticas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propias de cada cultura en la enseñanza de 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lenguas.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 nuevos 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recursos para los estudiantes y docentes de </a:t>
            </a:r>
            <a:r>
              <a:rPr lang="es-MX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lenguas indígenas como segundas lenguas.</a:t>
            </a:r>
            <a:endParaRPr lang="es-MX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Ausencia de normalización de lenguas indígenas.</a:t>
            </a:r>
          </a:p>
          <a:p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Lenguas de tradición oral, lenguas con tradición literaria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8CFCA-BA05-4853-AB57-D579C479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15" y="307571"/>
            <a:ext cx="9418117" cy="1281546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Justificación de esta ponencia: </a:t>
            </a:r>
            <a:br>
              <a:rPr lang="es-MX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¿desde </a:t>
            </a:r>
            <a:r>
              <a:rPr lang="es-MX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dónde </a:t>
            </a:r>
            <a:r>
              <a:rPr lang="es-MX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mira </a:t>
            </a:r>
            <a:r>
              <a:rPr lang="es-MX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lengua el docente de lengua indígena como L2?</a:t>
            </a:r>
            <a:endParaRPr lang="es-MX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5D23ED-3F6A-46C1-9AB8-709C51920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82378"/>
            <a:ext cx="8100106" cy="622530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¿Qué usos lingüísticos tengo considerados? ¿Cómo los determino?</a:t>
            </a:r>
          </a:p>
          <a:p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001108"/>
              </p:ext>
            </p:extLst>
          </p:nvPr>
        </p:nvGraphicFramePr>
        <p:xfrm>
          <a:off x="2546459" y="18195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0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AF75E-ED99-46A0-8D2E-51610725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09" y="241725"/>
            <a:ext cx="8911687" cy="1280890"/>
          </a:xfrm>
        </p:spPr>
        <p:txBody>
          <a:bodyPr>
            <a:normAutofit/>
          </a:bodyPr>
          <a:lstStyle/>
          <a:p>
            <a:r>
              <a:rPr lang="es-MX" dirty="0"/>
              <a:t>Elementos </a:t>
            </a:r>
            <a:r>
              <a:rPr lang="es-MX" dirty="0" smtClean="0"/>
              <a:t>considerados en </a:t>
            </a:r>
            <a:r>
              <a:rPr lang="es-MX" dirty="0"/>
              <a:t>la enseñanza de lenguas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128520"/>
              </p:ext>
            </p:extLst>
          </p:nvPr>
        </p:nvGraphicFramePr>
        <p:xfrm>
          <a:off x="2664559" y="1892531"/>
          <a:ext cx="890655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856">
                  <a:extLst>
                    <a:ext uri="{9D8B030D-6E8A-4147-A177-3AD203B41FA5}">
                      <a16:colId xmlns:a16="http://schemas.microsoft.com/office/drawing/2014/main" val="1682595921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334053014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s-MX" dirty="0" smtClean="0"/>
                        <a:t>Formales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 formales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171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s-MX" dirty="0" smtClean="0"/>
                        <a:t>Fonología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Culturales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83891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s-MX" dirty="0" smtClean="0"/>
                        <a:t>Fonética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Sociales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1185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s-MX" dirty="0" smtClean="0"/>
                        <a:t>Morfología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Pragmáticos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5187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s-MX" dirty="0" smtClean="0"/>
                        <a:t>Sintaxis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35098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s-MX" dirty="0" smtClean="0"/>
                        <a:t>Semántica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19754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EAAF75E-ED99-46A0-8D2E-51610725264F}"/>
              </a:ext>
            </a:extLst>
          </p:cNvPr>
          <p:cNvSpPr txBox="1">
            <a:spLocks/>
          </p:cNvSpPr>
          <p:nvPr/>
        </p:nvSpPr>
        <p:spPr>
          <a:xfrm>
            <a:off x="1570459" y="537140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>
                <a:solidFill>
                  <a:schemeClr val="tx1"/>
                </a:solidFill>
              </a:rPr>
              <a:t>Reto: ¿Cómo integrar el eje de lo no formal a nivel curricular?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525" y="474481"/>
            <a:ext cx="8911687" cy="1280890"/>
          </a:xfrm>
        </p:spPr>
        <p:txBody>
          <a:bodyPr/>
          <a:lstStyle/>
          <a:p>
            <a:r>
              <a:rPr lang="es-ES" dirty="0" smtClean="0"/>
              <a:t>Para la integración curricular, incluir: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500437"/>
              </p:ext>
            </p:extLst>
          </p:nvPr>
        </p:nvGraphicFramePr>
        <p:xfrm>
          <a:off x="1608312" y="2067098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4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140E1-220E-4DBA-8D17-3826C0F4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358" y="324852"/>
            <a:ext cx="8911687" cy="1280890"/>
          </a:xfrm>
        </p:spPr>
        <p:txBody>
          <a:bodyPr/>
          <a:lstStyle/>
          <a:p>
            <a:r>
              <a:rPr lang="es-MX" dirty="0"/>
              <a:t>Dimensión sociopragmática en la competencia comunicativa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3A0B7-5FAC-4EE7-9163-CD56CF7C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2133600"/>
            <a:ext cx="6566852" cy="3777622"/>
          </a:xfrm>
        </p:spPr>
        <p:txBody>
          <a:bodyPr/>
          <a:lstStyle/>
          <a:p>
            <a:r>
              <a:rPr lang="es-MX" dirty="0" smtClean="0"/>
              <a:t>“En las colectividades humanas, existe una serie de situaciones de comunicación que funcionan como escenarios en los que de forma prototípica se producen una serie de </a:t>
            </a:r>
            <a:r>
              <a:rPr lang="es-MX" b="1" dirty="0" smtClean="0">
                <a:solidFill>
                  <a:schemeClr val="tx1"/>
                </a:solidFill>
              </a:rPr>
              <a:t>escenas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>o acontecimientos comunicativos en los que los elementos verbales y no verbales a disposición de los actores se articulan en forma de </a:t>
            </a:r>
            <a:r>
              <a:rPr lang="es-MX" b="1" dirty="0" smtClean="0">
                <a:solidFill>
                  <a:schemeClr val="tx1"/>
                </a:solidFill>
              </a:rPr>
              <a:t>comportamientos socioculturalmente reconocidos </a:t>
            </a:r>
            <a:r>
              <a:rPr lang="es-MX" dirty="0" smtClean="0"/>
              <a:t>como apropiados o adecuados, como esos comportamientos que constituyen la competencia comunicativa, parte fundamental de la competencia cultural” (Valls,1995:83).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4" y="2286817"/>
            <a:ext cx="3435039" cy="39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2E5BF-9D48-4E06-8B56-F5CC40FE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</a:t>
            </a:r>
            <a:r>
              <a:rPr lang="es-MX" dirty="0" err="1" smtClean="0"/>
              <a:t>proxemia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52917-5600-4929-83BD-99A03D210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“[…] </a:t>
            </a:r>
            <a:r>
              <a:rPr lang="es-MX" dirty="0" err="1" smtClean="0"/>
              <a:t>proxémica</a:t>
            </a:r>
            <a:r>
              <a:rPr lang="es-MX" dirty="0" smtClean="0"/>
              <a:t> </a:t>
            </a:r>
            <a:r>
              <a:rPr lang="es-MX" dirty="0"/>
              <a:t>para designar las observaciones y teorías interrelacionadas con el empleo que el hombre hace del espacio, que es una elaboración especializada de la cultura.” (Hall, 1972:6</a:t>
            </a:r>
            <a:r>
              <a:rPr lang="es-MX" dirty="0" smtClean="0"/>
              <a:t>).</a:t>
            </a:r>
            <a:endParaRPr lang="es-MX" dirty="0" smtClean="0"/>
          </a:p>
          <a:p>
            <a:r>
              <a:rPr lang="es-MX" dirty="0" smtClean="0"/>
              <a:t>Otros </a:t>
            </a:r>
            <a:r>
              <a:rPr lang="es-MX" dirty="0" err="1" smtClean="0"/>
              <a:t>autores:R</a:t>
            </a:r>
            <a:r>
              <a:rPr lang="es-MX" dirty="0" smtClean="0"/>
              <a:t>. </a:t>
            </a:r>
            <a:r>
              <a:rPr lang="es-MX" dirty="0" err="1" smtClean="0"/>
              <a:t>Sommer</a:t>
            </a:r>
            <a:r>
              <a:rPr lang="es-MX" dirty="0" smtClean="0"/>
              <a:t>,  A. Moles, </a:t>
            </a:r>
            <a:r>
              <a:rPr lang="es-MX" dirty="0" err="1" smtClean="0"/>
              <a:t>Spiegel</a:t>
            </a:r>
            <a:r>
              <a:rPr lang="es-MX" dirty="0" smtClean="0"/>
              <a:t> y </a:t>
            </a:r>
            <a:r>
              <a:rPr lang="es-MX" dirty="0" err="1" smtClean="0"/>
              <a:t>Machotka</a:t>
            </a:r>
            <a:r>
              <a:rPr lang="es-MX" dirty="0" smtClean="0"/>
              <a:t>,  M. </a:t>
            </a:r>
            <a:r>
              <a:rPr lang="es-MX" dirty="0" err="1" smtClean="0"/>
              <a:t>Knapp</a:t>
            </a:r>
            <a:r>
              <a:rPr lang="es-MX" dirty="0" smtClean="0"/>
              <a:t> y A. </a:t>
            </a:r>
            <a:r>
              <a:rPr lang="es-MX" dirty="0" err="1" smtClean="0"/>
              <a:t>Mehrabian</a:t>
            </a:r>
            <a:r>
              <a:rPr lang="es-MX" dirty="0" smtClean="0"/>
              <a:t>,  M. </a:t>
            </a:r>
            <a:r>
              <a:rPr lang="es-MX" dirty="0" err="1" smtClean="0"/>
              <a:t>Argyle</a:t>
            </a:r>
            <a:r>
              <a:rPr lang="es-MX" dirty="0" smtClean="0"/>
              <a:t>, </a:t>
            </a:r>
            <a:r>
              <a:rPr lang="es-MX" dirty="0" err="1" smtClean="0"/>
              <a:t>Gofman</a:t>
            </a:r>
            <a:r>
              <a:rPr lang="es-MX" dirty="0" smtClean="0"/>
              <a:t>, </a:t>
            </a:r>
            <a:r>
              <a:rPr lang="es-MX" dirty="0" err="1" smtClean="0"/>
              <a:t>May</a:t>
            </a:r>
            <a:r>
              <a:rPr lang="es-MX" dirty="0" smtClean="0"/>
              <a:t>, </a:t>
            </a:r>
            <a:r>
              <a:rPr lang="es-MX" dirty="0" err="1" smtClean="0"/>
              <a:t>Esser</a:t>
            </a:r>
            <a:r>
              <a:rPr lang="es-MX" dirty="0" smtClean="0"/>
              <a:t>, Watson, </a:t>
            </a:r>
            <a:r>
              <a:rPr lang="es-MX" dirty="0" err="1" smtClean="0"/>
              <a:t>Lyman</a:t>
            </a:r>
            <a:r>
              <a:rPr lang="es-MX" dirty="0" smtClean="0"/>
              <a:t>,  Scott,  </a:t>
            </a:r>
            <a:r>
              <a:rPr lang="es-MX" dirty="0" err="1" smtClean="0"/>
              <a:t>Alfman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Es indispensable que al enseñar una L2, el docente utilice este recurso </a:t>
            </a:r>
            <a:r>
              <a:rPr lang="es-MX" dirty="0" smtClean="0"/>
              <a:t>acentuándolo </a:t>
            </a:r>
            <a:r>
              <a:rPr lang="es-MX" dirty="0" smtClean="0"/>
              <a:t>para ayudar  al alumno en la comprensión cultural de la lengua. No solo es hablar para esperar una respuesta informativa, </a:t>
            </a:r>
            <a:r>
              <a:rPr lang="es-MX" dirty="0" smtClean="0"/>
              <a:t>sino </a:t>
            </a:r>
            <a:r>
              <a:rPr lang="es-MX" dirty="0" smtClean="0"/>
              <a:t>completamente comunicativa en el amplio sentido de la palabra. </a:t>
            </a:r>
            <a:r>
              <a:rPr lang="es-MX" dirty="0"/>
              <a:t> </a:t>
            </a:r>
            <a:endParaRPr lang="es-MX" dirty="0" smtClean="0"/>
          </a:p>
          <a:p>
            <a:pPr algn="just"/>
            <a:r>
              <a:rPr lang="es-MX" dirty="0" smtClean="0"/>
              <a:t>Para </a:t>
            </a:r>
            <a:r>
              <a:rPr lang="es-MX" dirty="0" smtClean="0"/>
              <a:t>ser entendido, y aceptado por la comunidad que vive la lengua, hay que utilizar y comprender los códigos que complementan las palabras y viven en el movimiento del </a:t>
            </a:r>
            <a:r>
              <a:rPr lang="es-MX" dirty="0" smtClean="0"/>
              <a:t>cuerpo.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288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3BD85-6F0C-44F4-8818-9B17358A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Aspectos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29" y="1905000"/>
            <a:ext cx="6363651" cy="4195354"/>
          </a:xfrm>
        </p:spPr>
      </p:pic>
    </p:spTree>
    <p:extLst>
      <p:ext uri="{BB962C8B-B14F-4D97-AF65-F5344CB8AC3E}">
        <p14:creationId xmlns:p14="http://schemas.microsoft.com/office/powerpoint/2010/main" val="38324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472" y="2142782"/>
            <a:ext cx="8911687" cy="1280890"/>
          </a:xfrm>
        </p:spPr>
        <p:txBody>
          <a:bodyPr/>
          <a:lstStyle/>
          <a:p>
            <a:r>
              <a:rPr lang="es-ES" b="1" dirty="0" smtClean="0"/>
              <a:t>Algunos ejemplos que se podrían usar en clase de Náhuatl como L2: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37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540</TotalTime>
  <Words>727</Words>
  <Application>Microsoft Office PowerPoint</Application>
  <PresentationFormat>Panorámica</PresentationFormat>
  <Paragraphs>68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Espiral</vt:lpstr>
      <vt:lpstr>Presentación de PowerPoint</vt:lpstr>
      <vt:lpstr>Planteamiento del problema:</vt:lpstr>
      <vt:lpstr>Justificación de esta ponencia:  ¿desde dónde mira la lengua el docente de lengua indígena como L2?</vt:lpstr>
      <vt:lpstr>Elementos considerados en la enseñanza de lenguas</vt:lpstr>
      <vt:lpstr>Para la integración curricular, incluir:</vt:lpstr>
      <vt:lpstr>Dimensión sociopragmática en la competencia comunicativa</vt:lpstr>
      <vt:lpstr>La proxemia</vt:lpstr>
      <vt:lpstr>Aspectos</vt:lpstr>
      <vt:lpstr>Algunos ejemplos que se podrían usar en clase de Náhuatl como L2:</vt:lpstr>
      <vt:lpstr>Práctica: en la lengua mexicano (náhuatl) de la Huasteca Hidalguense</vt:lpstr>
      <vt:lpstr>Situaciones </vt:lpstr>
      <vt:lpstr>Situaciones comunicativas</vt:lpstr>
      <vt:lpstr>Conclusiones</vt:lpstr>
      <vt:lpstr>Tlazkamati miak tekoinmechtiochiua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PROXEMIA</dc:title>
  <dc:creator>yolpakixihuitl@outlook.es</dc:creator>
  <cp:lastModifiedBy>lupita gonzalez trejo</cp:lastModifiedBy>
  <cp:revision>31</cp:revision>
  <dcterms:created xsi:type="dcterms:W3CDTF">2019-09-22T21:12:31Z</dcterms:created>
  <dcterms:modified xsi:type="dcterms:W3CDTF">2019-09-24T18:29:22Z</dcterms:modified>
</cp:coreProperties>
</file>