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7" r:id="rId2"/>
    <p:sldId id="460" r:id="rId3"/>
    <p:sldId id="392" r:id="rId4"/>
    <p:sldId id="397" r:id="rId5"/>
    <p:sldId id="398" r:id="rId6"/>
    <p:sldId id="291" r:id="rId7"/>
    <p:sldId id="292" r:id="rId8"/>
    <p:sldId id="296" r:id="rId9"/>
    <p:sldId id="287" r:id="rId10"/>
    <p:sldId id="289" r:id="rId11"/>
    <p:sldId id="461" r:id="rId12"/>
    <p:sldId id="284" r:id="rId13"/>
    <p:sldId id="462" r:id="rId14"/>
    <p:sldId id="464" r:id="rId15"/>
    <p:sldId id="435" r:id="rId16"/>
    <p:sldId id="294" r:id="rId17"/>
    <p:sldId id="463" r:id="rId18"/>
    <p:sldId id="29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534893-C8AD-4CB5-B74A-CB34CCA63139}" v="258" dt="2019-08-22T22:19:27.9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55" d="100"/>
          <a:sy n="55" d="100"/>
        </p:scale>
        <p:origin x="1398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ardo Velasco" userId="21994790ab170904" providerId="LiveId" clId="{D9366B01-C0CE-4A45-8E61-6B8251E7E4C3}"/>
    <pc:docChg chg="custSel modSld">
      <pc:chgData name="Ricardo Velasco" userId="21994790ab170904" providerId="LiveId" clId="{D9366B01-C0CE-4A45-8E61-6B8251E7E4C3}" dt="2019-08-22T22:21:24.387" v="793" actId="166"/>
      <pc:docMkLst>
        <pc:docMk/>
      </pc:docMkLst>
      <pc:sldChg chg="modSp">
        <pc:chgData name="Ricardo Velasco" userId="21994790ab170904" providerId="LiveId" clId="{D9366B01-C0CE-4A45-8E61-6B8251E7E4C3}" dt="2019-08-22T21:26:19.786" v="645" actId="14100"/>
        <pc:sldMkLst>
          <pc:docMk/>
          <pc:sldMk cId="1235837851" sldId="284"/>
        </pc:sldMkLst>
        <pc:spChg chg="mod">
          <ac:chgData name="Ricardo Velasco" userId="21994790ab170904" providerId="LiveId" clId="{D9366B01-C0CE-4A45-8E61-6B8251E7E4C3}" dt="2019-08-22T21:21:38.821" v="599" actId="20577"/>
          <ac:spMkLst>
            <pc:docMk/>
            <pc:sldMk cId="1235837851" sldId="284"/>
            <ac:spMk id="3" creationId="{A33BCAAE-9CCB-4DC5-8D78-45E8E4BF3F6D}"/>
          </ac:spMkLst>
        </pc:spChg>
        <pc:spChg chg="mod">
          <ac:chgData name="Ricardo Velasco" userId="21994790ab170904" providerId="LiveId" clId="{D9366B01-C0CE-4A45-8E61-6B8251E7E4C3}" dt="2019-08-22T21:26:06.356" v="633" actId="1035"/>
          <ac:spMkLst>
            <pc:docMk/>
            <pc:sldMk cId="1235837851" sldId="284"/>
            <ac:spMk id="5" creationId="{996B02B1-09F2-4A40-BFB7-8555CAA89626}"/>
          </ac:spMkLst>
        </pc:spChg>
        <pc:spChg chg="mod">
          <ac:chgData name="Ricardo Velasco" userId="21994790ab170904" providerId="LiveId" clId="{D9366B01-C0CE-4A45-8E61-6B8251E7E4C3}" dt="2019-08-22T21:25:01.233" v="602" actId="14100"/>
          <ac:spMkLst>
            <pc:docMk/>
            <pc:sldMk cId="1235837851" sldId="284"/>
            <ac:spMk id="6" creationId="{67165B2A-147E-48E9-BA0A-346E351BAE1A}"/>
          </ac:spMkLst>
        </pc:spChg>
        <pc:spChg chg="mod">
          <ac:chgData name="Ricardo Velasco" userId="21994790ab170904" providerId="LiveId" clId="{D9366B01-C0CE-4A45-8E61-6B8251E7E4C3}" dt="2019-08-22T21:25:08.151" v="607" actId="20577"/>
          <ac:spMkLst>
            <pc:docMk/>
            <pc:sldMk cId="1235837851" sldId="284"/>
            <ac:spMk id="7" creationId="{55C85263-0ABE-4965-AB35-08EFFC2ED3E0}"/>
          </ac:spMkLst>
        </pc:spChg>
        <pc:spChg chg="mod">
          <ac:chgData name="Ricardo Velasco" userId="21994790ab170904" providerId="LiveId" clId="{D9366B01-C0CE-4A45-8E61-6B8251E7E4C3}" dt="2019-08-22T21:26:12.175" v="644" actId="1037"/>
          <ac:spMkLst>
            <pc:docMk/>
            <pc:sldMk cId="1235837851" sldId="284"/>
            <ac:spMk id="9" creationId="{55F04D4B-DFF8-485C-957C-7EF8A1F182B0}"/>
          </ac:spMkLst>
        </pc:spChg>
        <pc:spChg chg="mod">
          <ac:chgData name="Ricardo Velasco" userId="21994790ab170904" providerId="LiveId" clId="{D9366B01-C0CE-4A45-8E61-6B8251E7E4C3}" dt="2019-08-22T21:26:19.786" v="645" actId="14100"/>
          <ac:spMkLst>
            <pc:docMk/>
            <pc:sldMk cId="1235837851" sldId="284"/>
            <ac:spMk id="10" creationId="{EF3D1920-C4F2-41A3-AFCE-F8AC30A796F6}"/>
          </ac:spMkLst>
        </pc:spChg>
      </pc:sldChg>
      <pc:sldChg chg="modSp">
        <pc:chgData name="Ricardo Velasco" userId="21994790ab170904" providerId="LiveId" clId="{D9366B01-C0CE-4A45-8E61-6B8251E7E4C3}" dt="2019-08-22T20:18:57.662" v="376" actId="1037"/>
        <pc:sldMkLst>
          <pc:docMk/>
          <pc:sldMk cId="1951212750" sldId="287"/>
        </pc:sldMkLst>
        <pc:spChg chg="mod">
          <ac:chgData name="Ricardo Velasco" userId="21994790ab170904" providerId="LiveId" clId="{D9366B01-C0CE-4A45-8E61-6B8251E7E4C3}" dt="2019-08-22T20:18:57.662" v="376" actId="1037"/>
          <ac:spMkLst>
            <pc:docMk/>
            <pc:sldMk cId="1951212750" sldId="287"/>
            <ac:spMk id="6" creationId="{4C512092-1703-49DC-8F39-0A2BC222CDF8}"/>
          </ac:spMkLst>
        </pc:spChg>
      </pc:sldChg>
      <pc:sldChg chg="addSp modSp">
        <pc:chgData name="Ricardo Velasco" userId="21994790ab170904" providerId="LiveId" clId="{D9366B01-C0CE-4A45-8E61-6B8251E7E4C3}" dt="2019-08-22T22:21:24.387" v="793" actId="166"/>
        <pc:sldMkLst>
          <pc:docMk/>
          <pc:sldMk cId="2442985332" sldId="289"/>
        </pc:sldMkLst>
        <pc:spChg chg="mod ord">
          <ac:chgData name="Ricardo Velasco" userId="21994790ab170904" providerId="LiveId" clId="{D9366B01-C0CE-4A45-8E61-6B8251E7E4C3}" dt="2019-08-22T22:21:24.387" v="793" actId="166"/>
          <ac:spMkLst>
            <pc:docMk/>
            <pc:sldMk cId="2442985332" sldId="289"/>
            <ac:spMk id="5" creationId="{F937AA08-0D59-4152-9B01-1D5F32DA7534}"/>
          </ac:spMkLst>
        </pc:spChg>
        <pc:picChg chg="add mod modCrop">
          <ac:chgData name="Ricardo Velasco" userId="21994790ab170904" providerId="LiveId" clId="{D9366B01-C0CE-4A45-8E61-6B8251E7E4C3}" dt="2019-08-22T21:15:07.481" v="438" actId="1038"/>
          <ac:picMkLst>
            <pc:docMk/>
            <pc:sldMk cId="2442985332" sldId="289"/>
            <ac:picMk id="2" creationId="{EC4C05CB-9707-4A08-B19D-6503E8286A42}"/>
          </ac:picMkLst>
        </pc:picChg>
        <pc:picChg chg="add mod modCrop">
          <ac:chgData name="Ricardo Velasco" userId="21994790ab170904" providerId="LiveId" clId="{D9366B01-C0CE-4A45-8E61-6B8251E7E4C3}" dt="2019-08-22T21:16:28.773" v="489" actId="732"/>
          <ac:picMkLst>
            <pc:docMk/>
            <pc:sldMk cId="2442985332" sldId="289"/>
            <ac:picMk id="3" creationId="{A1064D5D-8383-44C3-89FD-7890F3CDB9EA}"/>
          </ac:picMkLst>
        </pc:picChg>
        <pc:picChg chg="mod ord">
          <ac:chgData name="Ricardo Velasco" userId="21994790ab170904" providerId="LiveId" clId="{D9366B01-C0CE-4A45-8E61-6B8251E7E4C3}" dt="2019-08-22T21:15:28.027" v="472" actId="166"/>
          <ac:picMkLst>
            <pc:docMk/>
            <pc:sldMk cId="2442985332" sldId="289"/>
            <ac:picMk id="6" creationId="{5C76EA52-0B5C-4352-B166-6DE8AC798FAC}"/>
          </ac:picMkLst>
        </pc:picChg>
      </pc:sldChg>
      <pc:sldChg chg="modSp">
        <pc:chgData name="Ricardo Velasco" userId="21994790ab170904" providerId="LiveId" clId="{D9366B01-C0CE-4A45-8E61-6B8251E7E4C3}" dt="2019-08-22T20:08:42.355" v="246" actId="1037"/>
        <pc:sldMkLst>
          <pc:docMk/>
          <pc:sldMk cId="3556145881" sldId="291"/>
        </pc:sldMkLst>
        <pc:spChg chg="mod ord">
          <ac:chgData name="Ricardo Velasco" userId="21994790ab170904" providerId="LiveId" clId="{D9366B01-C0CE-4A45-8E61-6B8251E7E4C3}" dt="2019-08-22T20:08:42.355" v="246" actId="1037"/>
          <ac:spMkLst>
            <pc:docMk/>
            <pc:sldMk cId="3556145881" sldId="291"/>
            <ac:spMk id="3" creationId="{1B56DF21-51D0-4AD6-AD90-10D1507F2351}"/>
          </ac:spMkLst>
        </pc:spChg>
      </pc:sldChg>
      <pc:sldChg chg="addSp delSp modSp">
        <pc:chgData name="Ricardo Velasco" userId="21994790ab170904" providerId="LiveId" clId="{D9366B01-C0CE-4A45-8E61-6B8251E7E4C3}" dt="2019-08-22T20:11:00.426" v="261" actId="1038"/>
        <pc:sldMkLst>
          <pc:docMk/>
          <pc:sldMk cId="1159984021" sldId="292"/>
        </pc:sldMkLst>
        <pc:spChg chg="del mod">
          <ac:chgData name="Ricardo Velasco" userId="21994790ab170904" providerId="LiveId" clId="{D9366B01-C0CE-4A45-8E61-6B8251E7E4C3}" dt="2019-08-22T20:10:30.899" v="256" actId="478"/>
          <ac:spMkLst>
            <pc:docMk/>
            <pc:sldMk cId="1159984021" sldId="292"/>
            <ac:spMk id="9" creationId="{423C2171-0F27-43A5-9762-BB8823D225ED}"/>
          </ac:spMkLst>
        </pc:spChg>
        <pc:spChg chg="add mod">
          <ac:chgData name="Ricardo Velasco" userId="21994790ab170904" providerId="LiveId" clId="{D9366B01-C0CE-4A45-8E61-6B8251E7E4C3}" dt="2019-08-22T20:11:00.426" v="261" actId="1038"/>
          <ac:spMkLst>
            <pc:docMk/>
            <pc:sldMk cId="1159984021" sldId="292"/>
            <ac:spMk id="10" creationId="{860959B4-46FA-406C-83F7-81634A13F644}"/>
          </ac:spMkLst>
        </pc:spChg>
      </pc:sldChg>
      <pc:sldChg chg="modSp">
        <pc:chgData name="Ricardo Velasco" userId="21994790ab170904" providerId="LiveId" clId="{D9366B01-C0CE-4A45-8E61-6B8251E7E4C3}" dt="2019-08-22T22:19:27.910" v="792" actId="1038"/>
        <pc:sldMkLst>
          <pc:docMk/>
          <pc:sldMk cId="213267099" sldId="294"/>
        </pc:sldMkLst>
        <pc:spChg chg="mod">
          <ac:chgData name="Ricardo Velasco" userId="21994790ab170904" providerId="LiveId" clId="{D9366B01-C0CE-4A45-8E61-6B8251E7E4C3}" dt="2019-08-22T22:10:35.669" v="719" actId="5793"/>
          <ac:spMkLst>
            <pc:docMk/>
            <pc:sldMk cId="213267099" sldId="294"/>
            <ac:spMk id="3" creationId="{6C42B955-8E47-444D-85AD-4B4FF5E1810C}"/>
          </ac:spMkLst>
        </pc:spChg>
        <pc:spChg chg="mod">
          <ac:chgData name="Ricardo Velasco" userId="21994790ab170904" providerId="LiveId" clId="{D9366B01-C0CE-4A45-8E61-6B8251E7E4C3}" dt="2019-08-22T22:12:31.266" v="786" actId="1036"/>
          <ac:spMkLst>
            <pc:docMk/>
            <pc:sldMk cId="213267099" sldId="294"/>
            <ac:spMk id="4" creationId="{925BFC78-10FA-4656-9AD8-BA0FF6651746}"/>
          </ac:spMkLst>
        </pc:spChg>
        <pc:spChg chg="mod">
          <ac:chgData name="Ricardo Velasco" userId="21994790ab170904" providerId="LiveId" clId="{D9366B01-C0CE-4A45-8E61-6B8251E7E4C3}" dt="2019-08-22T22:19:27.910" v="792" actId="1038"/>
          <ac:spMkLst>
            <pc:docMk/>
            <pc:sldMk cId="213267099" sldId="294"/>
            <ac:spMk id="5" creationId="{BC566298-E6A5-4AC5-9073-28504908B57E}"/>
          </ac:spMkLst>
        </pc:spChg>
        <pc:spChg chg="mod">
          <ac:chgData name="Ricardo Velasco" userId="21994790ab170904" providerId="LiveId" clId="{D9366B01-C0CE-4A45-8E61-6B8251E7E4C3}" dt="2019-08-22T22:12:00.237" v="778" actId="1038"/>
          <ac:spMkLst>
            <pc:docMk/>
            <pc:sldMk cId="213267099" sldId="294"/>
            <ac:spMk id="6" creationId="{9E55CCC2-4C37-4D03-B106-9721936CE79F}"/>
          </ac:spMkLst>
        </pc:spChg>
        <pc:picChg chg="mod">
          <ac:chgData name="Ricardo Velasco" userId="21994790ab170904" providerId="LiveId" clId="{D9366B01-C0CE-4A45-8E61-6B8251E7E4C3}" dt="2019-08-22T22:11:38.405" v="762" actId="1035"/>
          <ac:picMkLst>
            <pc:docMk/>
            <pc:sldMk cId="213267099" sldId="294"/>
            <ac:picMk id="8" creationId="{414D2B1D-0DAE-4611-8545-E118F0D09916}"/>
          </ac:picMkLst>
        </pc:picChg>
        <pc:picChg chg="mod">
          <ac:chgData name="Ricardo Velasco" userId="21994790ab170904" providerId="LiveId" clId="{D9366B01-C0CE-4A45-8E61-6B8251E7E4C3}" dt="2019-08-22T22:12:36.455" v="789" actId="1036"/>
          <ac:picMkLst>
            <pc:docMk/>
            <pc:sldMk cId="213267099" sldId="294"/>
            <ac:picMk id="10" creationId="{B2ADE352-E0B9-41ED-9429-4C25AAA22364}"/>
          </ac:picMkLst>
        </pc:picChg>
        <pc:picChg chg="mod">
          <ac:chgData name="Ricardo Velasco" userId="21994790ab170904" providerId="LiveId" clId="{D9366B01-C0CE-4A45-8E61-6B8251E7E4C3}" dt="2019-08-22T22:11:51.431" v="769" actId="1036"/>
          <ac:picMkLst>
            <pc:docMk/>
            <pc:sldMk cId="213267099" sldId="294"/>
            <ac:picMk id="11" creationId="{01BFF31A-833E-471C-892D-1184ACD26385}"/>
          </ac:picMkLst>
        </pc:picChg>
        <pc:picChg chg="mod">
          <ac:chgData name="Ricardo Velasco" userId="21994790ab170904" providerId="LiveId" clId="{D9366B01-C0CE-4A45-8E61-6B8251E7E4C3}" dt="2019-08-22T22:12:26.673" v="785" actId="1076"/>
          <ac:picMkLst>
            <pc:docMk/>
            <pc:sldMk cId="213267099" sldId="294"/>
            <ac:picMk id="13" creationId="{F6FFF847-E396-410B-9663-788DAC467C83}"/>
          </ac:picMkLst>
        </pc:picChg>
      </pc:sldChg>
      <pc:sldChg chg="addSp delSp modSp modAnim">
        <pc:chgData name="Ricardo Velasco" userId="21994790ab170904" providerId="LiveId" clId="{D9366B01-C0CE-4A45-8E61-6B8251E7E4C3}" dt="2019-08-22T20:17:33.879" v="328" actId="5793"/>
        <pc:sldMkLst>
          <pc:docMk/>
          <pc:sldMk cId="1584670238" sldId="296"/>
        </pc:sldMkLst>
        <pc:spChg chg="add del">
          <ac:chgData name="Ricardo Velasco" userId="21994790ab170904" providerId="LiveId" clId="{D9366B01-C0CE-4A45-8E61-6B8251E7E4C3}" dt="2019-08-22T20:11:13.217" v="263"/>
          <ac:spMkLst>
            <pc:docMk/>
            <pc:sldMk cId="1584670238" sldId="296"/>
            <ac:spMk id="9" creationId="{571565F7-6922-4F0F-A3C6-069D9305DB3A}"/>
          </ac:spMkLst>
        </pc:spChg>
        <pc:spChg chg="mod">
          <ac:chgData name="Ricardo Velasco" userId="21994790ab170904" providerId="LiveId" clId="{D9366B01-C0CE-4A45-8E61-6B8251E7E4C3}" dt="2019-08-22T20:17:17.903" v="325" actId="1035"/>
          <ac:spMkLst>
            <pc:docMk/>
            <pc:sldMk cId="1584670238" sldId="296"/>
            <ac:spMk id="10" creationId="{86AD79EA-9D23-4B18-9D0B-5994BA785F42}"/>
          </ac:spMkLst>
        </pc:spChg>
        <pc:spChg chg="mod">
          <ac:chgData name="Ricardo Velasco" userId="21994790ab170904" providerId="LiveId" clId="{D9366B01-C0CE-4A45-8E61-6B8251E7E4C3}" dt="2019-08-22T20:17:33.879" v="328" actId="5793"/>
          <ac:spMkLst>
            <pc:docMk/>
            <pc:sldMk cId="1584670238" sldId="296"/>
            <ac:spMk id="11" creationId="{D8F784B4-03F0-4F59-B59C-899470F0C314}"/>
          </ac:spMkLst>
        </pc:spChg>
        <pc:spChg chg="mod">
          <ac:chgData name="Ricardo Velasco" userId="21994790ab170904" providerId="LiveId" clId="{D9366B01-C0CE-4A45-8E61-6B8251E7E4C3}" dt="2019-08-22T20:12:39.903" v="305" actId="1037"/>
          <ac:spMkLst>
            <pc:docMk/>
            <pc:sldMk cId="1584670238" sldId="296"/>
            <ac:spMk id="12" creationId="{B0BEB46E-6967-433F-A3EC-BFEE37DF6C13}"/>
          </ac:spMkLst>
        </pc:spChg>
        <pc:spChg chg="mod">
          <ac:chgData name="Ricardo Velasco" userId="21994790ab170904" providerId="LiveId" clId="{D9366B01-C0CE-4A45-8E61-6B8251E7E4C3}" dt="2019-08-22T20:11:57.837" v="271" actId="1037"/>
          <ac:spMkLst>
            <pc:docMk/>
            <pc:sldMk cId="1584670238" sldId="296"/>
            <ac:spMk id="13" creationId="{28AD6061-2F2A-4969-9162-D3726B51E4B2}"/>
          </ac:spMkLst>
        </pc:spChg>
        <pc:spChg chg="add mod">
          <ac:chgData name="Ricardo Velasco" userId="21994790ab170904" providerId="LiveId" clId="{D9366B01-C0CE-4A45-8E61-6B8251E7E4C3}" dt="2019-08-22T20:11:27.123" v="267" actId="122"/>
          <ac:spMkLst>
            <pc:docMk/>
            <pc:sldMk cId="1584670238" sldId="296"/>
            <ac:spMk id="14" creationId="{026E9234-AD92-471D-9468-CD31E9AD2180}"/>
          </ac:spMkLst>
        </pc:spChg>
        <pc:spChg chg="del">
          <ac:chgData name="Ricardo Velasco" userId="21994790ab170904" providerId="LiveId" clId="{D9366B01-C0CE-4A45-8E61-6B8251E7E4C3}" dt="2019-08-22T20:11:17.424" v="264" actId="478"/>
          <ac:spMkLst>
            <pc:docMk/>
            <pc:sldMk cId="1584670238" sldId="296"/>
            <ac:spMk id="15" creationId="{33B5106D-ACFD-4C70-8B15-7EAD884AABF4}"/>
          </ac:spMkLst>
        </pc:spChg>
        <pc:spChg chg="mod">
          <ac:chgData name="Ricardo Velasco" userId="21994790ab170904" providerId="LiveId" clId="{D9366B01-C0CE-4A45-8E61-6B8251E7E4C3}" dt="2019-08-22T20:16:30.443" v="317" actId="313"/>
          <ac:spMkLst>
            <pc:docMk/>
            <pc:sldMk cId="1584670238" sldId="296"/>
            <ac:spMk id="16" creationId="{E3E6164E-A357-4C8E-A18C-9773F8E730A4}"/>
          </ac:spMkLst>
        </pc:spChg>
      </pc:sldChg>
      <pc:sldChg chg="modSp">
        <pc:chgData name="Ricardo Velasco" userId="21994790ab170904" providerId="LiveId" clId="{D9366B01-C0CE-4A45-8E61-6B8251E7E4C3}" dt="2019-08-22T19:57:50.600" v="58" actId="20577"/>
        <pc:sldMkLst>
          <pc:docMk/>
          <pc:sldMk cId="0" sldId="297"/>
        </pc:sldMkLst>
        <pc:spChg chg="mod">
          <ac:chgData name="Ricardo Velasco" userId="21994790ab170904" providerId="LiveId" clId="{D9366B01-C0CE-4A45-8E61-6B8251E7E4C3}" dt="2019-08-22T19:57:03.595" v="46"/>
          <ac:spMkLst>
            <pc:docMk/>
            <pc:sldMk cId="0" sldId="297"/>
            <ac:spMk id="5" creationId="{00000000-0000-0000-0000-000000000000}"/>
          </ac:spMkLst>
        </pc:spChg>
        <pc:spChg chg="mod">
          <ac:chgData name="Ricardo Velasco" userId="21994790ab170904" providerId="LiveId" clId="{D9366B01-C0CE-4A45-8E61-6B8251E7E4C3}" dt="2019-08-22T19:57:50.600" v="58" actId="20577"/>
          <ac:spMkLst>
            <pc:docMk/>
            <pc:sldMk cId="0" sldId="297"/>
            <ac:spMk id="6" creationId="{00000000-0000-0000-0000-000000000000}"/>
          </ac:spMkLst>
        </pc:spChg>
      </pc:sldChg>
      <pc:sldChg chg="modSp">
        <pc:chgData name="Ricardo Velasco" userId="21994790ab170904" providerId="LiveId" clId="{D9366B01-C0CE-4A45-8E61-6B8251E7E4C3}" dt="2019-08-22T19:58:42.052" v="92" actId="20577"/>
        <pc:sldMkLst>
          <pc:docMk/>
          <pc:sldMk cId="0" sldId="392"/>
        </pc:sldMkLst>
        <pc:spChg chg="mod">
          <ac:chgData name="Ricardo Velasco" userId="21994790ab170904" providerId="LiveId" clId="{D9366B01-C0CE-4A45-8E61-6B8251E7E4C3}" dt="2019-08-22T19:58:42.052" v="92" actId="20577"/>
          <ac:spMkLst>
            <pc:docMk/>
            <pc:sldMk cId="0" sldId="392"/>
            <ac:spMk id="3" creationId="{094E0DA4-21F1-43C4-BAD5-54ACD66BC625}"/>
          </ac:spMkLst>
        </pc:spChg>
        <pc:spChg chg="mod">
          <ac:chgData name="Ricardo Velasco" userId="21994790ab170904" providerId="LiveId" clId="{D9366B01-C0CE-4A45-8E61-6B8251E7E4C3}" dt="2019-08-22T19:58:21.330" v="77" actId="5793"/>
          <ac:spMkLst>
            <pc:docMk/>
            <pc:sldMk cId="0" sldId="392"/>
            <ac:spMk id="8" creationId="{8A9B6E3F-24C6-4901-9523-D926E8129F77}"/>
          </ac:spMkLst>
        </pc:spChg>
      </pc:sldChg>
      <pc:sldChg chg="modSp">
        <pc:chgData name="Ricardo Velasco" userId="21994790ab170904" providerId="LiveId" clId="{D9366B01-C0CE-4A45-8E61-6B8251E7E4C3}" dt="2019-08-22T19:59:22.390" v="107" actId="14100"/>
        <pc:sldMkLst>
          <pc:docMk/>
          <pc:sldMk cId="0" sldId="397"/>
        </pc:sldMkLst>
        <pc:spChg chg="mod">
          <ac:chgData name="Ricardo Velasco" userId="21994790ab170904" providerId="LiveId" clId="{D9366B01-C0CE-4A45-8E61-6B8251E7E4C3}" dt="2019-08-22T19:59:22.390" v="107" actId="14100"/>
          <ac:spMkLst>
            <pc:docMk/>
            <pc:sldMk cId="0" sldId="397"/>
            <ac:spMk id="13" creationId="{D1C290FA-E8AB-459B-AAFE-F979ABA7F52A}"/>
          </ac:spMkLst>
        </pc:spChg>
      </pc:sldChg>
      <pc:sldChg chg="modSp modAnim">
        <pc:chgData name="Ricardo Velasco" userId="21994790ab170904" providerId="LiveId" clId="{D9366B01-C0CE-4A45-8E61-6B8251E7E4C3}" dt="2019-08-22T20:06:25.710" v="239" actId="20577"/>
        <pc:sldMkLst>
          <pc:docMk/>
          <pc:sldMk cId="0" sldId="398"/>
        </pc:sldMkLst>
        <pc:spChg chg="mod">
          <ac:chgData name="Ricardo Velasco" userId="21994790ab170904" providerId="LiveId" clId="{D9366B01-C0CE-4A45-8E61-6B8251E7E4C3}" dt="2019-08-22T19:59:52.194" v="110" actId="14100"/>
          <ac:spMkLst>
            <pc:docMk/>
            <pc:sldMk cId="0" sldId="398"/>
            <ac:spMk id="10" creationId="{5FEC9A0F-8914-4CBB-91C5-D188A39EF2B1}"/>
          </ac:spMkLst>
        </pc:spChg>
        <pc:spChg chg="mod">
          <ac:chgData name="Ricardo Velasco" userId="21994790ab170904" providerId="LiveId" clId="{D9366B01-C0CE-4A45-8E61-6B8251E7E4C3}" dt="2019-08-22T20:06:25.710" v="239" actId="20577"/>
          <ac:spMkLst>
            <pc:docMk/>
            <pc:sldMk cId="0" sldId="398"/>
            <ac:spMk id="18" creationId="{2BABE64F-5D68-499A-BAD2-BED87BA147E5}"/>
          </ac:spMkLst>
        </pc:spChg>
      </pc:sldChg>
      <pc:sldChg chg="modSp modAnim">
        <pc:chgData name="Ricardo Velasco" userId="21994790ab170904" providerId="LiveId" clId="{D9366B01-C0CE-4A45-8E61-6B8251E7E4C3}" dt="2019-08-22T22:10:10.248" v="709"/>
        <pc:sldMkLst>
          <pc:docMk/>
          <pc:sldMk cId="72113809" sldId="435"/>
        </pc:sldMkLst>
        <pc:spChg chg="mod">
          <ac:chgData name="Ricardo Velasco" userId="21994790ab170904" providerId="LiveId" clId="{D9366B01-C0CE-4A45-8E61-6B8251E7E4C3}" dt="2019-08-22T21:28:28.265" v="667" actId="6549"/>
          <ac:spMkLst>
            <pc:docMk/>
            <pc:sldMk cId="72113809" sldId="435"/>
            <ac:spMk id="22" creationId="{74A97E7D-EE5D-446A-86DC-50A583C259F3}"/>
          </ac:spMkLst>
        </pc:spChg>
        <pc:spChg chg="mod">
          <ac:chgData name="Ricardo Velasco" userId="21994790ab170904" providerId="LiveId" clId="{D9366B01-C0CE-4A45-8E61-6B8251E7E4C3}" dt="2019-08-22T22:10:10.248" v="709"/>
          <ac:spMkLst>
            <pc:docMk/>
            <pc:sldMk cId="72113809" sldId="435"/>
            <ac:spMk id="28" creationId="{7B46A6D6-7FC4-4DFD-9F9B-93EA59CB94D4}"/>
          </ac:spMkLst>
        </pc:spChg>
      </pc:sldChg>
      <pc:sldChg chg="modSp">
        <pc:chgData name="Ricardo Velasco" userId="21994790ab170904" providerId="LiveId" clId="{D9366B01-C0CE-4A45-8E61-6B8251E7E4C3}" dt="2019-08-22T21:20:29.650" v="583" actId="20577"/>
        <pc:sldMkLst>
          <pc:docMk/>
          <pc:sldMk cId="2865885016" sldId="461"/>
        </pc:sldMkLst>
        <pc:spChg chg="mod">
          <ac:chgData name="Ricardo Velasco" userId="21994790ab170904" providerId="LiveId" clId="{D9366B01-C0CE-4A45-8E61-6B8251E7E4C3}" dt="2019-08-22T21:17:42.862" v="522" actId="122"/>
          <ac:spMkLst>
            <pc:docMk/>
            <pc:sldMk cId="2865885016" sldId="461"/>
            <ac:spMk id="4" creationId="{15C6988C-D51B-4275-9DE6-4D7CA069343F}"/>
          </ac:spMkLst>
        </pc:spChg>
        <pc:spChg chg="mod">
          <ac:chgData name="Ricardo Velasco" userId="21994790ab170904" providerId="LiveId" clId="{D9366B01-C0CE-4A45-8E61-6B8251E7E4C3}" dt="2019-08-22T21:17:07.027" v="507" actId="20577"/>
          <ac:spMkLst>
            <pc:docMk/>
            <pc:sldMk cId="2865885016" sldId="461"/>
            <ac:spMk id="5" creationId="{F937AA08-0D59-4152-9B01-1D5F32DA7534}"/>
          </ac:spMkLst>
        </pc:spChg>
        <pc:spChg chg="mod">
          <ac:chgData name="Ricardo Velasco" userId="21994790ab170904" providerId="LiveId" clId="{D9366B01-C0CE-4A45-8E61-6B8251E7E4C3}" dt="2019-08-22T21:18:28.681" v="556" actId="20577"/>
          <ac:spMkLst>
            <pc:docMk/>
            <pc:sldMk cId="2865885016" sldId="461"/>
            <ac:spMk id="7" creationId="{1CF0B5AD-F70E-4D73-A529-79F164B224D2}"/>
          </ac:spMkLst>
        </pc:spChg>
        <pc:spChg chg="mod">
          <ac:chgData name="Ricardo Velasco" userId="21994790ab170904" providerId="LiveId" clId="{D9366B01-C0CE-4A45-8E61-6B8251E7E4C3}" dt="2019-08-22T21:19:33.141" v="562" actId="20577"/>
          <ac:spMkLst>
            <pc:docMk/>
            <pc:sldMk cId="2865885016" sldId="461"/>
            <ac:spMk id="8" creationId="{49C71905-3B49-4D6A-BE76-55A9A1BF7FBC}"/>
          </ac:spMkLst>
        </pc:spChg>
        <pc:spChg chg="mod">
          <ac:chgData name="Ricardo Velasco" userId="21994790ab170904" providerId="LiveId" clId="{D9366B01-C0CE-4A45-8E61-6B8251E7E4C3}" dt="2019-08-22T21:20:21.652" v="581" actId="20577"/>
          <ac:spMkLst>
            <pc:docMk/>
            <pc:sldMk cId="2865885016" sldId="461"/>
            <ac:spMk id="9" creationId="{DDAE27BC-B88C-446A-A7BE-BFAF0A2BA7F5}"/>
          </ac:spMkLst>
        </pc:spChg>
        <pc:spChg chg="mod">
          <ac:chgData name="Ricardo Velasco" userId="21994790ab170904" providerId="LiveId" clId="{D9366B01-C0CE-4A45-8E61-6B8251E7E4C3}" dt="2019-08-22T21:20:29.650" v="583" actId="20577"/>
          <ac:spMkLst>
            <pc:docMk/>
            <pc:sldMk cId="2865885016" sldId="461"/>
            <ac:spMk id="10" creationId="{0D11CB27-99C7-4A22-B6A5-64BFDB2E3EAF}"/>
          </ac:spMkLst>
        </pc:spChg>
      </pc:sldChg>
      <pc:sldChg chg="modSp">
        <pc:chgData name="Ricardo Velasco" userId="21994790ab170904" providerId="LiveId" clId="{D9366B01-C0CE-4A45-8E61-6B8251E7E4C3}" dt="2019-08-22T21:27:03.811" v="646"/>
        <pc:sldMkLst>
          <pc:docMk/>
          <pc:sldMk cId="3605695627" sldId="462"/>
        </pc:sldMkLst>
        <pc:spChg chg="mod">
          <ac:chgData name="Ricardo Velasco" userId="21994790ab170904" providerId="LiveId" clId="{D9366B01-C0CE-4A45-8E61-6B8251E7E4C3}" dt="2019-08-22T21:27:03.811" v="646"/>
          <ac:spMkLst>
            <pc:docMk/>
            <pc:sldMk cId="3605695627" sldId="462"/>
            <ac:spMk id="6" creationId="{4C512092-1703-49DC-8F39-0A2BC222CDF8}"/>
          </ac:spMkLst>
        </pc:spChg>
      </pc:sldChg>
      <pc:sldChg chg="modSp">
        <pc:chgData name="Ricardo Velasco" userId="21994790ab170904" providerId="LiveId" clId="{D9366B01-C0CE-4A45-8E61-6B8251E7E4C3}" dt="2019-08-22T22:19:08.736" v="790"/>
        <pc:sldMkLst>
          <pc:docMk/>
          <pc:sldMk cId="1102212005" sldId="463"/>
        </pc:sldMkLst>
        <pc:spChg chg="mod">
          <ac:chgData name="Ricardo Velasco" userId="21994790ab170904" providerId="LiveId" clId="{D9366B01-C0CE-4A45-8E61-6B8251E7E4C3}" dt="2019-08-22T22:19:08.736" v="790"/>
          <ac:spMkLst>
            <pc:docMk/>
            <pc:sldMk cId="1102212005" sldId="463"/>
            <ac:spMk id="2" creationId="{B22AEC5E-1E75-4C43-B02E-7B90F0CFA2E9}"/>
          </ac:spMkLst>
        </pc:spChg>
      </pc:sldChg>
      <pc:sldChg chg="modSp">
        <pc:chgData name="Ricardo Velasco" userId="21994790ab170904" providerId="LiveId" clId="{D9366B01-C0CE-4A45-8E61-6B8251E7E4C3}" dt="2019-08-22T21:28:06.470" v="663" actId="14100"/>
        <pc:sldMkLst>
          <pc:docMk/>
          <pc:sldMk cId="1760130396" sldId="464"/>
        </pc:sldMkLst>
        <pc:spChg chg="mod">
          <ac:chgData name="Ricardo Velasco" userId="21994790ab170904" providerId="LiveId" clId="{D9366B01-C0CE-4A45-8E61-6B8251E7E4C3}" dt="2019-08-22T21:27:27.259" v="648" actId="20577"/>
          <ac:spMkLst>
            <pc:docMk/>
            <pc:sldMk cId="1760130396" sldId="464"/>
            <ac:spMk id="2" creationId="{A04DE605-EF3E-4A53-A46E-9320F41D265B}"/>
          </ac:spMkLst>
        </pc:spChg>
        <pc:spChg chg="mod">
          <ac:chgData name="Ricardo Velasco" userId="21994790ab170904" providerId="LiveId" clId="{D9366B01-C0CE-4A45-8E61-6B8251E7E4C3}" dt="2019-08-22T21:27:36.948" v="651" actId="20577"/>
          <ac:spMkLst>
            <pc:docMk/>
            <pc:sldMk cId="1760130396" sldId="464"/>
            <ac:spMk id="5" creationId="{30BC46DE-361D-4ADB-9E7E-E54287B44007}"/>
          </ac:spMkLst>
        </pc:spChg>
        <pc:spChg chg="mod">
          <ac:chgData name="Ricardo Velasco" userId="21994790ab170904" providerId="LiveId" clId="{D9366B01-C0CE-4A45-8E61-6B8251E7E4C3}" dt="2019-08-22T21:28:06.470" v="663" actId="14100"/>
          <ac:spMkLst>
            <pc:docMk/>
            <pc:sldMk cId="1760130396" sldId="464"/>
            <ac:spMk id="9" creationId="{0A87AE9F-EB7F-4F59-A4C5-C79CC50B5B6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A537C-8BB9-462D-B74C-15704BA04A03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E88D6-82D2-480E-831E-9B26B969238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28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2E88D6-82D2-480E-831E-9B26B969238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dirty="0"/>
              <a:t>Tecnologías para el Aprendizaje y el Conocimiento; para el Empoderamiento y la Participación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2FC3D-F8B5-4FB5-B804-3B1907787C61}" type="slidenum">
              <a:rPr lang="es-ES" altLang="es-MX" smtClean="0"/>
              <a:pPr/>
              <a:t>15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662978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BC0E-7A84-4F7B-B38A-246DEA3387D0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9618E-A504-4354-876B-021F8BE7AB3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BC0E-7A84-4F7B-B38A-246DEA3387D0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9618E-A504-4354-876B-021F8BE7AB3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BC0E-7A84-4F7B-B38A-246DEA3387D0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9618E-A504-4354-876B-021F8BE7AB3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BC0E-7A84-4F7B-B38A-246DEA3387D0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9618E-A504-4354-876B-021F8BE7AB3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BC0E-7A84-4F7B-B38A-246DEA3387D0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9618E-A504-4354-876B-021F8BE7AB3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BC0E-7A84-4F7B-B38A-246DEA3387D0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9618E-A504-4354-876B-021F8BE7AB3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BC0E-7A84-4F7B-B38A-246DEA3387D0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9618E-A504-4354-876B-021F8BE7AB3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BC0E-7A84-4F7B-B38A-246DEA3387D0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9618E-A504-4354-876B-021F8BE7AB3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BC0E-7A84-4F7B-B38A-246DEA3387D0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9618E-A504-4354-876B-021F8BE7AB39}" type="slidenum">
              <a:rPr lang="en-US" smtClean="0"/>
              <a:pPr/>
              <a:t>‹Nº›</a:t>
            </a:fld>
            <a:endParaRPr lang="en-US"/>
          </a:p>
        </p:txBody>
      </p:sp>
      <p:grpSp>
        <p:nvGrpSpPr>
          <p:cNvPr id="5" name="4 Grupo"/>
          <p:cNvGrpSpPr/>
          <p:nvPr userDrawn="1"/>
        </p:nvGrpSpPr>
        <p:grpSpPr>
          <a:xfrm>
            <a:off x="-29091" y="-241110"/>
            <a:ext cx="9156031" cy="7099110"/>
            <a:chOff x="-29091" y="-241110"/>
            <a:chExt cx="9156031" cy="7099110"/>
          </a:xfrm>
        </p:grpSpPr>
        <p:pic>
          <p:nvPicPr>
            <p:cNvPr id="6" name="Picture 1" descr="pizarron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29091" y="-241110"/>
              <a:ext cx="9156031" cy="7099110"/>
            </a:xfrm>
            <a:prstGeom prst="rect">
              <a:avLst/>
            </a:prstGeom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3"/>
            <a:srcRect l="12586" t="21427" r="62936" b="33996"/>
            <a:stretch/>
          </p:blipFill>
          <p:spPr bwMode="auto">
            <a:xfrm>
              <a:off x="396024" y="152400"/>
              <a:ext cx="8305800" cy="632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7" descr="eeaile._bord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21074253">
              <a:off x="287218" y="213135"/>
              <a:ext cx="1462175" cy="881606"/>
            </a:xfrm>
            <a:prstGeom prst="rect">
              <a:avLst/>
            </a:prstGeom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427" t="18980" r="75633" b="68967"/>
            <a:stretch/>
          </p:blipFill>
          <p:spPr bwMode="auto">
            <a:xfrm>
              <a:off x="7432582" y="152400"/>
              <a:ext cx="1269242" cy="9394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BC0E-7A84-4F7B-B38A-246DEA3387D0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9618E-A504-4354-876B-021F8BE7AB3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BC0E-7A84-4F7B-B38A-246DEA3387D0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9618E-A504-4354-876B-021F8BE7AB3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8BC0E-7A84-4F7B-B38A-246DEA3387D0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9618E-A504-4354-876B-021F8BE7AB3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hyperlink" Target="http://www.ampaavemariasanisidro.es/el-futuro-del-aprendizajeescuelas-en-la-nube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hyperlink" Target="https://kahoot.i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sa/4.0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eg"/><Relationship Id="rId7" Type="http://schemas.openxmlformats.org/officeDocument/2006/relationships/slide" Target="slide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alphaModFix amt="4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57"/>
          <a:stretch>
            <a:fillRect/>
          </a:stretch>
        </p:blipFill>
        <p:spPr>
          <a:xfrm>
            <a:off x="0" y="1296144"/>
            <a:ext cx="9155022" cy="558924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22" y="20377"/>
            <a:ext cx="7326222" cy="1157879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 l="14427" t="18979" r="75428" b="68311"/>
          <a:stretch>
            <a:fillRect/>
          </a:stretch>
        </p:blipFill>
        <p:spPr bwMode="auto">
          <a:xfrm>
            <a:off x="7315200" y="-1"/>
            <a:ext cx="1828800" cy="139849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971600" y="2895327"/>
            <a:ext cx="6889848" cy="954107"/>
          </a:xfrm>
          <a:prstGeom prst="rect">
            <a:avLst/>
          </a:prstGeom>
          <a:solidFill>
            <a:schemeClr val="bg1"/>
          </a:solidFill>
          <a:effectLst>
            <a:outerShdw blurRad="50800" dist="279400" dir="7200000" sx="104000" sy="104000" algn="ctr" rotWithShape="0">
              <a:srgbClr val="00206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profesor de lenguas en la industria 4.0:  nuevos desafíos</a:t>
            </a:r>
            <a:endParaRPr lang="es-MX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713784" y="6172200"/>
            <a:ext cx="3250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rgbClr val="C00000"/>
                </a:solidFill>
              </a:rPr>
              <a:t>28 de agosto de</a:t>
            </a:r>
            <a:r>
              <a:rPr lang="en-US" sz="2400" b="1" dirty="0">
                <a:solidFill>
                  <a:srgbClr val="C00000"/>
                </a:solidFill>
              </a:rPr>
              <a:t> 2019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52400" y="6138038"/>
            <a:ext cx="373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Ricardo Velasco Preciado</a:t>
            </a:r>
          </a:p>
        </p:txBody>
      </p:sp>
      <p:cxnSp>
        <p:nvCxnSpPr>
          <p:cNvPr id="11" name="10 Conector recto"/>
          <p:cNvCxnSpPr>
            <a:cxnSpLocks/>
          </p:cNvCxnSpPr>
          <p:nvPr/>
        </p:nvCxnSpPr>
        <p:spPr>
          <a:xfrm>
            <a:off x="971600" y="2852936"/>
            <a:ext cx="6885030" cy="4239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7856630" y="2930298"/>
            <a:ext cx="5730" cy="49870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C4C05CB-9707-4A08-B19D-6503E8286A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167" t="20370" r="15101" b="40123"/>
          <a:stretch/>
        </p:blipFill>
        <p:spPr>
          <a:xfrm rot="20571667">
            <a:off x="3696208" y="2213954"/>
            <a:ext cx="5010150" cy="2173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1064D5D-8383-44C3-89FD-7890F3CDB9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3" t="17900" r="20935" b="23309"/>
          <a:stretch/>
        </p:blipFill>
        <p:spPr>
          <a:xfrm rot="479647">
            <a:off x="343405" y="3483529"/>
            <a:ext cx="5144474" cy="304589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C76EA52-0B5C-4352-B166-6DE8AC798F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3" t="27778" r="61246" b="37654"/>
          <a:stretch/>
        </p:blipFill>
        <p:spPr>
          <a:xfrm rot="20929155">
            <a:off x="399588" y="965685"/>
            <a:ext cx="7028236" cy="2162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F937AA08-0D59-4152-9B01-1D5F32DA7534}"/>
              </a:ext>
            </a:extLst>
          </p:cNvPr>
          <p:cNvSpPr/>
          <p:nvPr/>
        </p:nvSpPr>
        <p:spPr>
          <a:xfrm>
            <a:off x="1752600" y="304800"/>
            <a:ext cx="5791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es-ES" sz="2400" b="1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Contexto en el aprendizaje de idiomas</a:t>
            </a:r>
            <a:endParaRPr lang="es-419" sz="2400" b="1" u="none" dirty="0">
              <a:solidFill>
                <a:srgbClr val="C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985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F937AA08-0D59-4152-9B01-1D5F32DA7534}"/>
              </a:ext>
            </a:extLst>
          </p:cNvPr>
          <p:cNvSpPr/>
          <p:nvPr/>
        </p:nvSpPr>
        <p:spPr>
          <a:xfrm>
            <a:off x="1981200" y="833735"/>
            <a:ext cx="510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en-US" sz="2400" b="1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Tendencias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educación</a:t>
            </a:r>
            <a:endParaRPr lang="es-419" sz="2400" b="1" u="none" dirty="0">
              <a:solidFill>
                <a:srgbClr val="C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5C6988C-D51B-4275-9DE6-4D7CA0693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526" y="2828835"/>
            <a:ext cx="256627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/>
            <a:r>
              <a:rPr lang="es-ES" altLang="es-MX" sz="3600" b="1" u="none" dirty="0">
                <a:solidFill>
                  <a:srgbClr val="002060"/>
                </a:solidFill>
                <a:latin typeface="Arial" panose="020B0604020202020204" pitchFamily="34" charset="0"/>
              </a:rPr>
              <a:t>Educación en línea</a:t>
            </a:r>
            <a:endParaRPr lang="es-MX" altLang="es-MX" sz="3600" b="1" u="none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Abrir llave 1">
            <a:extLst>
              <a:ext uri="{FF2B5EF4-FFF2-40B4-BE49-F238E27FC236}">
                <a16:creationId xmlns:a16="http://schemas.microsoft.com/office/drawing/2014/main" id="{FB68310C-F668-4419-83D3-080D4BB89C8F}"/>
              </a:ext>
            </a:extLst>
          </p:cNvPr>
          <p:cNvSpPr/>
          <p:nvPr/>
        </p:nvSpPr>
        <p:spPr>
          <a:xfrm>
            <a:off x="2743200" y="1600200"/>
            <a:ext cx="762000" cy="426720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CF0B5AD-F70E-4D73-A529-79F164B22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1862062"/>
            <a:ext cx="533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s-ES" altLang="es-MX" sz="2000" b="1" dirty="0">
                <a:solidFill>
                  <a:srgbClr val="002060"/>
                </a:solidFill>
                <a:latin typeface="Arial" panose="020B0604020202020204" pitchFamily="34" charset="0"/>
              </a:rPr>
              <a:t>Educación a distancia autogestiva</a:t>
            </a:r>
            <a:endParaRPr lang="es-MX" altLang="es-MX" sz="2000" b="1" u="none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49C71905-3B49-4D6A-BE76-55A9A1BF7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622" y="2845345"/>
            <a:ext cx="533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s-MX" altLang="es-MX" sz="2000" b="1" dirty="0">
                <a:solidFill>
                  <a:srgbClr val="002060"/>
                </a:solidFill>
                <a:latin typeface="Arial" panose="020B0604020202020204" pitchFamily="34" charset="0"/>
              </a:rPr>
              <a:t>Educación a Distancia con tutoría </a:t>
            </a:r>
            <a:endParaRPr lang="es-MX" altLang="es-MX" sz="2000" b="1" u="none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DAE27BC-B88C-446A-A7BE-BFAF0A2BA7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622" y="4090277"/>
            <a:ext cx="533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s-MX" altLang="es-MX" sz="2000" b="1" dirty="0">
                <a:solidFill>
                  <a:srgbClr val="002060"/>
                </a:solidFill>
                <a:latin typeface="Arial" panose="020B0604020202020204" pitchFamily="34" charset="0"/>
              </a:rPr>
              <a:t>Educación híbrida </a:t>
            </a:r>
            <a:endParaRPr lang="es-MX" altLang="es-MX" sz="2000" b="1" u="none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0D11CB27-99C7-4A22-B6A5-64BFDB2E3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874" y="5343435"/>
            <a:ext cx="533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s-419" altLang="es-MX" sz="2000" b="1" dirty="0">
                <a:solidFill>
                  <a:srgbClr val="002060"/>
                </a:solidFill>
                <a:latin typeface="Arial" panose="020B0604020202020204" pitchFamily="34" charset="0"/>
              </a:rPr>
              <a:t>E</a:t>
            </a:r>
            <a:r>
              <a:rPr lang="es-MX" altLang="es-MX" sz="2000" b="1" dirty="0" err="1">
                <a:solidFill>
                  <a:srgbClr val="002060"/>
                </a:solidFill>
                <a:latin typeface="Arial" panose="020B0604020202020204" pitchFamily="34" charset="0"/>
              </a:rPr>
              <a:t>ducación</a:t>
            </a:r>
            <a:r>
              <a:rPr lang="es-MX" altLang="es-MX" sz="2000" b="1" dirty="0">
                <a:solidFill>
                  <a:srgbClr val="002060"/>
                </a:solidFill>
                <a:latin typeface="Arial" panose="020B0604020202020204" pitchFamily="34" charset="0"/>
              </a:rPr>
              <a:t> presencial con </a:t>
            </a:r>
            <a:r>
              <a:rPr lang="es-419" altLang="es-MX" sz="2000" b="1" dirty="0">
                <a:solidFill>
                  <a:srgbClr val="002060"/>
                </a:solidFill>
                <a:latin typeface="Arial" panose="020B0604020202020204" pitchFamily="34" charset="0"/>
              </a:rPr>
              <a:t>TIC</a:t>
            </a:r>
            <a:endParaRPr lang="es-MX" altLang="es-MX" sz="2000" b="1" u="none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885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A33BCAAE-9CCB-4DC5-8D78-45E8E4BF3F6D}"/>
              </a:ext>
            </a:extLst>
          </p:cNvPr>
          <p:cNvSpPr/>
          <p:nvPr/>
        </p:nvSpPr>
        <p:spPr>
          <a:xfrm>
            <a:off x="1752600" y="381000"/>
            <a:ext cx="5791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es-ES" sz="2400" b="1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Personal académico en la modalidad en línea</a:t>
            </a:r>
            <a:endParaRPr lang="es-419" sz="2400" b="1" u="none" dirty="0">
              <a:solidFill>
                <a:srgbClr val="C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96B02B1-09F2-4A40-BFB7-8555CAA89626}"/>
              </a:ext>
            </a:extLst>
          </p:cNvPr>
          <p:cNvSpPr txBox="1"/>
          <p:nvPr/>
        </p:nvSpPr>
        <p:spPr>
          <a:xfrm>
            <a:off x="609600" y="3352800"/>
            <a:ext cx="2514598" cy="132343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419" sz="4000" dirty="0"/>
              <a:t>Experto </a:t>
            </a:r>
            <a:r>
              <a:rPr lang="es-MX" sz="4000" dirty="0"/>
              <a:t>en contenidos </a:t>
            </a:r>
            <a:endParaRPr lang="es-419" sz="40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7165B2A-147E-48E9-BA0A-346E351BAE1A}"/>
              </a:ext>
            </a:extLst>
          </p:cNvPr>
          <p:cNvSpPr txBox="1"/>
          <p:nvPr/>
        </p:nvSpPr>
        <p:spPr>
          <a:xfrm>
            <a:off x="1375996" y="1730540"/>
            <a:ext cx="2514599" cy="132343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4000" dirty="0"/>
              <a:t>Diseñador didáctico </a:t>
            </a:r>
            <a:endParaRPr lang="es-419" sz="40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5C85263-0ABE-4965-AB35-08EFFC2ED3E0}"/>
              </a:ext>
            </a:extLst>
          </p:cNvPr>
          <p:cNvSpPr txBox="1"/>
          <p:nvPr/>
        </p:nvSpPr>
        <p:spPr>
          <a:xfrm>
            <a:off x="4533899" y="1772722"/>
            <a:ext cx="2209799" cy="132343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4000" dirty="0"/>
              <a:t>corrector de estilo </a:t>
            </a:r>
            <a:endParaRPr lang="es-419" sz="40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5F04D4B-DFF8-485C-957C-7EF8A1F182B0}"/>
              </a:ext>
            </a:extLst>
          </p:cNvPr>
          <p:cNvSpPr txBox="1"/>
          <p:nvPr/>
        </p:nvSpPr>
        <p:spPr>
          <a:xfrm>
            <a:off x="1828800" y="4848761"/>
            <a:ext cx="2514599" cy="132343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4000" dirty="0"/>
              <a:t>tutor en línea </a:t>
            </a:r>
            <a:endParaRPr lang="es-419" sz="40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F3D1920-C4F2-41A3-AFCE-F8AC30A796F6}"/>
              </a:ext>
            </a:extLst>
          </p:cNvPr>
          <p:cNvSpPr txBox="1"/>
          <p:nvPr/>
        </p:nvSpPr>
        <p:spPr>
          <a:xfrm>
            <a:off x="4572000" y="3403937"/>
            <a:ext cx="3962400" cy="193899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4000" dirty="0"/>
              <a:t>desarrollador de material didáctico digital </a:t>
            </a:r>
            <a:endParaRPr lang="es-419" sz="4000" dirty="0"/>
          </a:p>
        </p:txBody>
      </p:sp>
    </p:spTree>
    <p:extLst>
      <p:ext uri="{BB962C8B-B14F-4D97-AF65-F5344CB8AC3E}">
        <p14:creationId xmlns:p14="http://schemas.microsoft.com/office/powerpoint/2010/main" val="1235837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4C512092-1703-49DC-8F39-0A2BC222C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5430" y="5210156"/>
            <a:ext cx="685313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/>
            <a:r>
              <a:rPr lang="es-ES" altLang="es-MX" sz="3600" b="1" dirty="0">
                <a:solidFill>
                  <a:srgbClr val="002060"/>
                </a:solidFill>
                <a:latin typeface="Arial" panose="020B0604020202020204" pitchFamily="34" charset="0"/>
              </a:rPr>
              <a:t>¿Dónde están los maestros en educación en línea?</a:t>
            </a:r>
            <a:endParaRPr lang="es-MX" altLang="es-MX" sz="3600" b="1" u="none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3074" name="Picture 2" descr="Resultado de imagen para looking for">
            <a:extLst>
              <a:ext uri="{FF2B5EF4-FFF2-40B4-BE49-F238E27FC236}">
                <a16:creationId xmlns:a16="http://schemas.microsoft.com/office/drawing/2014/main" id="{6669B03A-A844-4F57-9CCF-27B603200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76" y="1047974"/>
            <a:ext cx="6254645" cy="416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695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04DE605-EF3E-4A53-A46E-9320F41D265B}"/>
              </a:ext>
            </a:extLst>
          </p:cNvPr>
          <p:cNvSpPr/>
          <p:nvPr/>
        </p:nvSpPr>
        <p:spPr>
          <a:xfrm>
            <a:off x="2819400" y="457200"/>
            <a:ext cx="2832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Algunos ejemplos </a:t>
            </a:r>
            <a:endParaRPr lang="es-419" sz="2400" b="1" dirty="0">
              <a:solidFill>
                <a:srgbClr val="C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71F577-EA88-4929-969B-C757CC500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133600"/>
            <a:ext cx="4724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s-ES" altLang="es-MX" sz="3200" b="1" dirty="0">
                <a:solidFill>
                  <a:srgbClr val="002060"/>
                </a:solidFill>
                <a:latin typeface="Arial" panose="020B0604020202020204" pitchFamily="34" charset="0"/>
              </a:rPr>
              <a:t>Telesecundaria</a:t>
            </a:r>
            <a:endParaRPr lang="es-MX" altLang="es-MX" sz="3200" b="1" u="none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81D061D-0444-486B-A36D-1BEA92FEE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3110" y="3014990"/>
            <a:ext cx="66416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s-ES" altLang="es-MX" sz="3200" b="1" dirty="0" err="1">
                <a:solidFill>
                  <a:srgbClr val="002060"/>
                </a:solidFill>
                <a:latin typeface="Arial" panose="020B0604020202020204" pitchFamily="34" charset="0"/>
              </a:rPr>
              <a:t>Enciclomedia</a:t>
            </a:r>
            <a:endParaRPr lang="es-MX" altLang="es-MX" sz="3200" b="1" u="none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0BC46DE-361D-4ADB-9E7E-E54287B44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3940729"/>
            <a:ext cx="66416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s-ES" altLang="es-MX" sz="3200" b="1" dirty="0">
                <a:solidFill>
                  <a:srgbClr val="002060"/>
                </a:solidFill>
                <a:latin typeface="Arial" panose="020B0604020202020204" pitchFamily="34" charset="0"/>
              </a:rPr>
              <a:t>Duolingo </a:t>
            </a:r>
            <a:r>
              <a:rPr lang="es-MX" altLang="es-MX" sz="3200" b="1" dirty="0">
                <a:solidFill>
                  <a:srgbClr val="002060"/>
                </a:solidFill>
                <a:latin typeface="Arial" panose="020B0604020202020204" pitchFamily="34" charset="0"/>
              </a:rPr>
              <a:t>y otros </a:t>
            </a:r>
            <a:endParaRPr lang="es-MX" altLang="es-MX" sz="3200" b="1" u="none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Gráfico 5" descr="Diana">
            <a:extLst>
              <a:ext uri="{FF2B5EF4-FFF2-40B4-BE49-F238E27FC236}">
                <a16:creationId xmlns:a16="http://schemas.microsoft.com/office/drawing/2014/main" id="{062A2794-DBC2-435B-9752-AA8FEE1DC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380" y="2133599"/>
            <a:ext cx="584775" cy="584775"/>
          </a:xfrm>
          <a:prstGeom prst="rect">
            <a:avLst/>
          </a:prstGeom>
        </p:spPr>
      </p:pic>
      <p:pic>
        <p:nvPicPr>
          <p:cNvPr id="7" name="Gráfico 6" descr="Diana">
            <a:extLst>
              <a:ext uri="{FF2B5EF4-FFF2-40B4-BE49-F238E27FC236}">
                <a16:creationId xmlns:a16="http://schemas.microsoft.com/office/drawing/2014/main" id="{0C4F4347-0EF1-4E29-A4C4-5A503EA22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502" y="3012234"/>
            <a:ext cx="584775" cy="584775"/>
          </a:xfrm>
          <a:prstGeom prst="rect">
            <a:avLst/>
          </a:prstGeom>
        </p:spPr>
      </p:pic>
      <p:pic>
        <p:nvPicPr>
          <p:cNvPr id="8" name="Gráfico 7" descr="Diana">
            <a:extLst>
              <a:ext uri="{FF2B5EF4-FFF2-40B4-BE49-F238E27FC236}">
                <a16:creationId xmlns:a16="http://schemas.microsoft.com/office/drawing/2014/main" id="{29CE1249-826D-47BA-AEFC-CF2964D06A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8335" y="3967851"/>
            <a:ext cx="584775" cy="584775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0A87AE9F-EB7F-4F59-A4C5-C79CC50B5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5105400"/>
            <a:ext cx="7010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s-419" altLang="es-MX" sz="3200" b="1" dirty="0">
                <a:solidFill>
                  <a:srgbClr val="002060"/>
                </a:solidFill>
                <a:latin typeface="Arial" panose="020B0604020202020204" pitchFamily="34" charset="0"/>
              </a:rPr>
              <a:t>U</a:t>
            </a:r>
            <a:r>
              <a:rPr lang="es-MX" altLang="es-MX" sz="3200" b="1" dirty="0">
                <a:solidFill>
                  <a:srgbClr val="002060"/>
                </a:solidFill>
                <a:latin typeface="Arial" panose="020B0604020202020204" pitchFamily="34" charset="0"/>
              </a:rPr>
              <a:t>n tutor en línea no es un profesor </a:t>
            </a:r>
            <a:endParaRPr lang="es-MX" altLang="es-MX" sz="3200" b="1" u="none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130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74A97E7D-EE5D-446A-86DC-50A583C259F3}"/>
              </a:ext>
            </a:extLst>
          </p:cNvPr>
          <p:cNvSpPr/>
          <p:nvPr/>
        </p:nvSpPr>
        <p:spPr>
          <a:xfrm>
            <a:off x="3491880" y="260648"/>
            <a:ext cx="216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Escuela </a:t>
            </a:r>
            <a:r>
              <a:rPr lang="es-419" sz="2400" b="1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4.0</a:t>
            </a:r>
          </a:p>
        </p:txBody>
      </p:sp>
      <p:sp>
        <p:nvSpPr>
          <p:cNvPr id="28" name="Rectangle 32">
            <a:extLst>
              <a:ext uri="{FF2B5EF4-FFF2-40B4-BE49-F238E27FC236}">
                <a16:creationId xmlns:a16="http://schemas.microsoft.com/office/drawing/2014/main" id="{7B46A6D6-7FC4-4DFD-9F9B-93EA59CB9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099" y="692696"/>
            <a:ext cx="800780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0850" eaLnBrk="0" hangingPunct="0">
              <a:defRPr sz="1400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algn="just" eaLnBrk="1" hangingPunct="1">
              <a:buFont typeface="Wingdings" panose="05000000000000000000" pitchFamily="2" charset="2"/>
              <a:buChar char="Ø"/>
            </a:pPr>
            <a:r>
              <a:rPr lang="es-MX" altLang="es-MX" sz="2400" u="none" dirty="0">
                <a:latin typeface="Verdana" panose="020B0604030504040204" pitchFamily="34" charset="0"/>
                <a:cs typeface="Times New Roman" panose="02020603050405020304" pitchFamily="18" charset="0"/>
              </a:rPr>
              <a:t>ambientes físicos y virtuales </a:t>
            </a:r>
            <a:endParaRPr lang="es-ES" altLang="es-MX" sz="2400" u="none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lvl="1" algn="just" eaLnBrk="1" hangingPunct="1">
              <a:buFontTx/>
              <a:buChar char="•"/>
            </a:pPr>
            <a:r>
              <a:rPr lang="en-US" altLang="es-MX" sz="2400" u="none" dirty="0">
                <a:latin typeface="Verdana" panose="020B0604030504040204" pitchFamily="34" charset="0"/>
                <a:cs typeface="Times New Roman" panose="02020603050405020304" pitchFamily="18" charset="0"/>
              </a:rPr>
              <a:t>De TIC a TAC &amp; TEP</a:t>
            </a:r>
          </a:p>
          <a:p>
            <a:pPr lvl="1" algn="just" eaLnBrk="1" hangingPunct="1">
              <a:buFontTx/>
              <a:buChar char="•"/>
            </a:pPr>
            <a:r>
              <a:rPr lang="es-ES" altLang="es-MX" sz="2400" u="none" dirty="0">
                <a:latin typeface="Verdana" panose="020B0604030504040204" pitchFamily="34" charset="0"/>
                <a:cs typeface="Times New Roman" panose="02020603050405020304" pitchFamily="18" charset="0"/>
              </a:rPr>
              <a:t>Analítica del aprendizaje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0DD5D9D-ECC3-4B35-80B9-7F570AFB3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64" y="2337178"/>
            <a:ext cx="7848872" cy="369641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BAFFF31-1167-40AE-9584-050334E7C89C}"/>
              </a:ext>
            </a:extLst>
          </p:cNvPr>
          <p:cNvSpPr txBox="1"/>
          <p:nvPr/>
        </p:nvSpPr>
        <p:spPr>
          <a:xfrm>
            <a:off x="-152400" y="6108410"/>
            <a:ext cx="9358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u="none" dirty="0" err="1"/>
              <a:t>Taken</a:t>
            </a:r>
            <a:r>
              <a:rPr lang="es-419" u="none" dirty="0"/>
              <a:t> </a:t>
            </a:r>
            <a:r>
              <a:rPr lang="es-419" u="none" dirty="0" err="1"/>
              <a:t>from</a:t>
            </a:r>
            <a:r>
              <a:rPr lang="es-419" u="none" dirty="0"/>
              <a:t> </a:t>
            </a:r>
            <a:r>
              <a:rPr lang="es-419" u="none" dirty="0">
                <a:hlinkClick r:id="rId4"/>
              </a:rPr>
              <a:t>http://www.ampaavemariasanisidro.es/el-futuro-del-aprendizajeescuelas-en-la-nube/</a:t>
            </a:r>
            <a:r>
              <a:rPr lang="es-419" u="none" dirty="0"/>
              <a:t> </a:t>
            </a:r>
            <a:endParaRPr lang="es-MX" u="none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0DF605E-76FF-4BDD-85B7-B3988AD1F40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2ED1CE"/>
              </a:clrFrom>
              <a:clrTo>
                <a:srgbClr val="2ED1C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3888" y="4365104"/>
            <a:ext cx="1750302" cy="92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1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BBD14BA3-047D-44F4-8B59-30F92C9E68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5326"/>
          <a:stretch/>
        </p:blipFill>
        <p:spPr>
          <a:xfrm>
            <a:off x="126706" y="4830287"/>
            <a:ext cx="1664122" cy="151997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6FFF847-E396-410B-9663-788DAC467C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281"/>
          <a:stretch/>
        </p:blipFill>
        <p:spPr>
          <a:xfrm flipH="1">
            <a:off x="7052638" y="1022576"/>
            <a:ext cx="2049124" cy="1767348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6C42B955-8E47-444D-85AD-4B4FF5E1810C}"/>
              </a:ext>
            </a:extLst>
          </p:cNvPr>
          <p:cNvSpPr/>
          <p:nvPr/>
        </p:nvSpPr>
        <p:spPr>
          <a:xfrm>
            <a:off x="1524000" y="914400"/>
            <a:ext cx="5791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es-MX" sz="2400" b="1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nuevo profesor de lenguas </a:t>
            </a:r>
            <a:r>
              <a:rPr lang="es-419" sz="2400" b="1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s-419" sz="2400" b="1" u="none" dirty="0">
              <a:solidFill>
                <a:srgbClr val="C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25BFC78-10FA-4656-9AD8-BA0FF6651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665982"/>
            <a:ext cx="7391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s-MX" altLang="es-MX" sz="3200" b="1" dirty="0">
                <a:solidFill>
                  <a:srgbClr val="002060"/>
                </a:solidFill>
                <a:latin typeface="Arial" panose="020B0604020202020204" pitchFamily="34" charset="0"/>
              </a:rPr>
              <a:t>puede desempeñar diferentes papeles </a:t>
            </a:r>
            <a:endParaRPr lang="es-MX" altLang="es-MX" sz="3200" b="1" u="none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C566298-E6A5-4AC5-9073-28504908B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380" y="3207603"/>
            <a:ext cx="71822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s-MX" altLang="es-MX" sz="3200" b="1" dirty="0">
                <a:solidFill>
                  <a:srgbClr val="002060"/>
                </a:solidFill>
                <a:latin typeface="Arial" panose="020B0604020202020204" pitchFamily="34" charset="0"/>
              </a:rPr>
              <a:t>tendrá muchísimo más estudiantes </a:t>
            </a:r>
            <a:endParaRPr lang="es-MX" altLang="es-MX" sz="3200" b="1" u="none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E55CCC2-4C37-4D03-B106-9721936CE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5510" y="4145340"/>
            <a:ext cx="664169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s-MX" altLang="es-MX" sz="3200" b="1" dirty="0">
                <a:solidFill>
                  <a:srgbClr val="002060"/>
                </a:solidFill>
                <a:latin typeface="Arial" panose="020B0604020202020204" pitchFamily="34" charset="0"/>
              </a:rPr>
              <a:t>no solo en general lenguaje sino también desarrollará competencias genéricas </a:t>
            </a:r>
            <a:endParaRPr lang="es-MX" altLang="es-MX" sz="3200" b="1" u="none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8" name="Gráfico 7" descr="Diana">
            <a:extLst>
              <a:ext uri="{FF2B5EF4-FFF2-40B4-BE49-F238E27FC236}">
                <a16:creationId xmlns:a16="http://schemas.microsoft.com/office/drawing/2014/main" id="{414D2B1D-0DAE-4611-8545-E118F0D099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6380" y="1746730"/>
            <a:ext cx="584775" cy="584775"/>
          </a:xfrm>
          <a:prstGeom prst="rect">
            <a:avLst/>
          </a:prstGeom>
        </p:spPr>
      </p:pic>
      <p:pic>
        <p:nvPicPr>
          <p:cNvPr id="10" name="Gráfico 9" descr="Diana">
            <a:extLst>
              <a:ext uri="{FF2B5EF4-FFF2-40B4-BE49-F238E27FC236}">
                <a16:creationId xmlns:a16="http://schemas.microsoft.com/office/drawing/2014/main" id="{B2ADE352-E0B9-41ED-9429-4C25AAA223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6502" y="3225225"/>
            <a:ext cx="584775" cy="584775"/>
          </a:xfrm>
          <a:prstGeom prst="rect">
            <a:avLst/>
          </a:prstGeom>
        </p:spPr>
      </p:pic>
      <p:pic>
        <p:nvPicPr>
          <p:cNvPr id="11" name="Gráfico 10" descr="Diana">
            <a:extLst>
              <a:ext uri="{FF2B5EF4-FFF2-40B4-BE49-F238E27FC236}">
                <a16:creationId xmlns:a16="http://schemas.microsoft.com/office/drawing/2014/main" id="{01BFF31A-833E-471C-892D-1184ACD263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6670" y="4215825"/>
            <a:ext cx="584775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67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22AEC5E-1E75-4C43-B02E-7B90F0CFA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1155" y="2397949"/>
            <a:ext cx="664169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/>
            <a:r>
              <a:rPr lang="es-ES" altLang="es-MX" sz="3200" b="1" dirty="0">
                <a:solidFill>
                  <a:srgbClr val="002060"/>
                </a:solidFill>
                <a:latin typeface="Arial" panose="020B0604020202020204" pitchFamily="34" charset="0"/>
              </a:rPr>
              <a:t>Entonces, ¿te será posible enseñar inglés incluso si el profesor presencial no habla el idioma?</a:t>
            </a:r>
            <a:endParaRPr lang="es-MX" altLang="es-MX" sz="3200" b="1" u="none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212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13B758B6-8DF0-4136-B778-D7F85D73D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3285802"/>
            <a:ext cx="7489825" cy="259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 eaLnBrk="0" hangingPunct="0">
              <a:defRPr sz="1400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s-MX" altLang="es-MX" sz="2400" u="none" dirty="0">
                <a:latin typeface="Arial" panose="020B0604020202020204" pitchFamily="34" charset="0"/>
              </a:rPr>
              <a:t>Ricardo Velasco Preciado</a:t>
            </a:r>
          </a:p>
          <a:p>
            <a:pPr eaLnBrk="1" hangingPunct="1">
              <a:spcBef>
                <a:spcPct val="20000"/>
              </a:spcBef>
            </a:pPr>
            <a:r>
              <a:rPr lang="es-MX" altLang="es-MX" sz="2400" u="none" dirty="0">
                <a:latin typeface="Arial" panose="020B0604020202020204" pitchFamily="34" charset="0"/>
              </a:rPr>
              <a:t>Correo: </a:t>
            </a:r>
            <a:r>
              <a:rPr lang="es-MX" altLang="es-MX" sz="2400" dirty="0">
                <a:solidFill>
                  <a:srgbClr val="002060"/>
                </a:solidFill>
                <a:latin typeface="Arial" panose="020B0604020202020204" pitchFamily="34" charset="0"/>
              </a:rPr>
              <a:t>ricardo.Velasco@g.upn.mx</a:t>
            </a:r>
          </a:p>
          <a:p>
            <a:pPr eaLnBrk="1" hangingPunct="1">
              <a:spcBef>
                <a:spcPct val="20000"/>
              </a:spcBef>
            </a:pPr>
            <a:r>
              <a:rPr lang="es-MX" altLang="es-MX" sz="2400" dirty="0">
                <a:solidFill>
                  <a:srgbClr val="002060"/>
                </a:solidFill>
                <a:latin typeface="Arial" panose="020B0604020202020204" pitchFamily="34" charset="0"/>
              </a:rPr>
              <a:t>https://twitter.com/rivel7 </a:t>
            </a:r>
          </a:p>
          <a:p>
            <a:pPr eaLnBrk="1" hangingPunct="1">
              <a:spcBef>
                <a:spcPct val="20000"/>
              </a:spcBef>
            </a:pPr>
            <a:r>
              <a:rPr lang="es-MX" altLang="es-MX" sz="2400" dirty="0">
                <a:solidFill>
                  <a:srgbClr val="002060"/>
                </a:solidFill>
                <a:latin typeface="Arial" panose="020B0604020202020204" pitchFamily="34" charset="0"/>
              </a:rPr>
              <a:t>https://www.facebook.com/ricardo.v.preciado</a:t>
            </a:r>
          </a:p>
          <a:p>
            <a:pPr eaLnBrk="1" hangingPunct="1">
              <a:spcBef>
                <a:spcPct val="20000"/>
              </a:spcBef>
            </a:pPr>
            <a:r>
              <a:rPr lang="es-MX" altLang="es-MX" sz="2400" dirty="0">
                <a:solidFill>
                  <a:srgbClr val="002060"/>
                </a:solidFill>
                <a:latin typeface="Arial" panose="020B0604020202020204" pitchFamily="34" charset="0"/>
              </a:rPr>
              <a:t>https://www.linkedin.com/in/ricardovelascopreciado/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5A6BC0CB-FD40-47D0-808D-44462A288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6813" y="979662"/>
            <a:ext cx="1655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s-MX" sz="2400" b="1" u="none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</a:rPr>
              <a:t>Gracias</a:t>
            </a:r>
            <a:endParaRPr kumimoji="1" lang="es-ES" sz="2400" b="1" u="none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6" name="Picture 4" descr="rvp">
            <a:extLst>
              <a:ext uri="{FF2B5EF4-FFF2-40B4-BE49-F238E27FC236}">
                <a16:creationId xmlns:a16="http://schemas.microsoft.com/office/drawing/2014/main" id="{2E82E93F-57E1-4B54-BB34-E62735DCA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760787" y="1556321"/>
            <a:ext cx="1622425" cy="1689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74972F6-326A-4934-AC08-E2A4F1675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485" y="4396253"/>
            <a:ext cx="647328" cy="64732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8B8BC5A-CEC4-451B-9C1B-8FCFC244A9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4149080"/>
            <a:ext cx="1015820" cy="57083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913F6F2-7150-439E-A0F8-0E5D37E7FC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2400" y="4910242"/>
            <a:ext cx="534982" cy="53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05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  <p:bldP spid="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DD25F812-4B69-4B3D-82AE-793227C59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814" y="5589240"/>
            <a:ext cx="782464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s-MX" altLang="es-MX" sz="4000" b="1" u="none" dirty="0">
                <a:solidFill>
                  <a:srgbClr val="002060"/>
                </a:solidFill>
                <a:latin typeface="Arial" panose="020B0604020202020204" pitchFamily="34" charset="0"/>
              </a:rPr>
              <a:t>Esteban Moctezuma Barragán</a:t>
            </a:r>
          </a:p>
        </p:txBody>
      </p:sp>
      <p:pic>
        <p:nvPicPr>
          <p:cNvPr id="1026" name="Picture 2" descr="Esteban Moctezuma BarragÃ¡n, secretario de EducaciÃ³n PÃºblica(Internet)">
            <a:extLst>
              <a:ext uri="{FF2B5EF4-FFF2-40B4-BE49-F238E27FC236}">
                <a16:creationId xmlns:a16="http://schemas.microsoft.com/office/drawing/2014/main" id="{9BBF2827-613A-49C8-A86E-828190B0B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194">
            <a:off x="307900" y="1509381"/>
            <a:ext cx="5076056" cy="3416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65B5526C-1FAE-4E02-8729-2C8320736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0160" y="1691277"/>
            <a:ext cx="396044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 eaLnBrk="1" hangingPunct="1"/>
            <a:r>
              <a:rPr lang="es-ES" altLang="es-MX" sz="3600" b="1" u="none" dirty="0">
                <a:solidFill>
                  <a:srgbClr val="002060"/>
                </a:solidFill>
                <a:latin typeface="Arial" panose="020B0604020202020204" pitchFamily="34" charset="0"/>
              </a:rPr>
              <a:t>“Maestros de inglés no tendrán que dominar el idioma para dar clases"</a:t>
            </a:r>
            <a:endParaRPr lang="es-MX" altLang="es-MX" sz="3600" b="1" u="none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217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1547664" y="1124744"/>
            <a:ext cx="7139136" cy="5001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DC266C7-D726-4908-8EC3-50DF2DBBE5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81"/>
          <a:stretch/>
        </p:blipFill>
        <p:spPr>
          <a:xfrm rot="20831333">
            <a:off x="270258" y="3070210"/>
            <a:ext cx="2084816" cy="335898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5A06018-7164-44AB-8C15-A0AEFB3F49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00" r="1721"/>
          <a:stretch/>
        </p:blipFill>
        <p:spPr>
          <a:xfrm rot="808333">
            <a:off x="6710185" y="1108408"/>
            <a:ext cx="1772302" cy="3544937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094E0DA4-21F1-43C4-BAD5-54ACD66BC625}"/>
              </a:ext>
            </a:extLst>
          </p:cNvPr>
          <p:cNvSpPr/>
          <p:nvPr/>
        </p:nvSpPr>
        <p:spPr>
          <a:xfrm>
            <a:off x="2464127" y="2935978"/>
            <a:ext cx="376667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r"/>
            <a:r>
              <a:rPr lang="es-419" altLang="es-MX" sz="3600" b="1" dirty="0">
                <a:solidFill>
                  <a:srgbClr val="002060"/>
                </a:solidFill>
                <a:latin typeface="Arial" panose="020B0604020202020204" pitchFamily="34" charset="0"/>
              </a:rPr>
              <a:t>Accedan a este URL</a:t>
            </a:r>
            <a:r>
              <a:rPr lang="es-ES" altLang="es-MX" sz="3600" b="1" dirty="0">
                <a:solidFill>
                  <a:srgbClr val="002060"/>
                </a:solidFill>
                <a:latin typeface="Arial" panose="020B0604020202020204" pitchFamily="34" charset="0"/>
              </a:rPr>
              <a:t>:</a:t>
            </a:r>
          </a:p>
          <a:p>
            <a:pPr algn="r"/>
            <a:r>
              <a:rPr lang="es-419" sz="3600" b="1" dirty="0">
                <a:solidFill>
                  <a:srgbClr val="002060"/>
                </a:solidFill>
                <a:latin typeface="Arial" panose="020B0604020202020204" pitchFamily="34" charset="0"/>
                <a:hlinkClick r:id="rId4"/>
              </a:rPr>
              <a:t>https://kahoot.it/</a:t>
            </a:r>
            <a:r>
              <a:rPr lang="es-419" sz="36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8A9B6E3F-24C6-4901-9523-D926E8129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2597" y="1628800"/>
            <a:ext cx="54915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 eaLnBrk="1" hangingPunct="1"/>
            <a:r>
              <a:rPr lang="es-ES" altLang="es-MX" sz="3600" b="1" u="none" dirty="0">
                <a:solidFill>
                  <a:srgbClr val="002060"/>
                </a:solidFill>
                <a:latin typeface="Arial" panose="020B0604020202020204" pitchFamily="34" charset="0"/>
              </a:rPr>
              <a:t>Primero, juguemos…</a:t>
            </a:r>
            <a:endParaRPr lang="es-MX" altLang="es-MX" sz="3600" b="1" u="none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">
            <a:extLst>
              <a:ext uri="{FF2B5EF4-FFF2-40B4-BE49-F238E27FC236}">
                <a16:creationId xmlns:a16="http://schemas.microsoft.com/office/drawing/2014/main" id="{D1C290FA-E8AB-459B-AAFE-F979ABA7F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57200"/>
            <a:ext cx="396240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lvl="0" fontAlgn="auto">
              <a:spcAft>
                <a:spcPts val="0"/>
              </a:spcAft>
              <a:defRPr sz="2400" b="1" u="none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419" dirty="0"/>
              <a:t>Revoluciones Industriales</a:t>
            </a:r>
            <a:endParaRPr lang="es-MX" dirty="0"/>
          </a:p>
        </p:txBody>
      </p:sp>
      <p:pic>
        <p:nvPicPr>
          <p:cNvPr id="2050" name="Picture 2" descr="Resultado de imagen para RevoluciÃ³n industrial 4.0">
            <a:hlinkClick r:id="rId2" action="ppaction://hlinksldjump"/>
            <a:extLst>
              <a:ext uri="{FF2B5EF4-FFF2-40B4-BE49-F238E27FC236}">
                <a16:creationId xmlns:a16="http://schemas.microsoft.com/office/drawing/2014/main" id="{68C8BEC7-06D8-461D-A950-831550229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19423"/>
            <a:ext cx="9144000" cy="444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5DDADA12-A72C-430F-8303-C13C86298689}"/>
              </a:ext>
            </a:extLst>
          </p:cNvPr>
          <p:cNvSpPr/>
          <p:nvPr/>
        </p:nvSpPr>
        <p:spPr>
          <a:xfrm>
            <a:off x="381000" y="5661248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hlinkClick r:id="rId4"/>
              </a:rPr>
              <a:t>CC BY-SA 4.0</a:t>
            </a:r>
            <a:r>
              <a:rPr lang="es-ES" dirty="0">
                <a:latin typeface="Arial" panose="020B0604020202020204" pitchFamily="34" charset="0"/>
              </a:rPr>
              <a:t> </a:t>
            </a:r>
            <a:r>
              <a:rPr lang="es-ES" u="none" dirty="0">
                <a:latin typeface="Arial" panose="020B0604020202020204" pitchFamily="34" charset="0"/>
              </a:rPr>
              <a:t>Licencia de </a:t>
            </a:r>
            <a:r>
              <a:rPr lang="es-ES" u="none" dirty="0" err="1">
                <a:latin typeface="Arial" panose="020B0604020202020204" pitchFamily="34" charset="0"/>
              </a:rPr>
              <a:t>Creative</a:t>
            </a:r>
            <a:r>
              <a:rPr lang="es-ES" u="none" dirty="0">
                <a:latin typeface="Arial" panose="020B0604020202020204" pitchFamily="34" charset="0"/>
              </a:rPr>
              <a:t> </a:t>
            </a:r>
            <a:r>
              <a:rPr lang="es-ES" u="none" dirty="0" err="1">
                <a:latin typeface="Arial" panose="020B0604020202020204" pitchFamily="34" charset="0"/>
              </a:rPr>
              <a:t>Commons</a:t>
            </a:r>
            <a:endParaRPr lang="es-ES" u="none" dirty="0"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3F4040"/>
                </a:solidFill>
                <a:latin typeface="Arial" panose="020B0604020202020204" pitchFamily="34" charset="0"/>
              </a:rPr>
              <a:t>File:Industry 4.0.png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3F4040"/>
                </a:solidFill>
                <a:latin typeface="Arial" panose="020B0604020202020204" pitchFamily="34" charset="0"/>
              </a:rPr>
              <a:t>Creado el: 24 de noviembre de 2015</a:t>
            </a:r>
            <a:endParaRPr lang="es-ES" b="0" i="0" dirty="0">
              <a:solidFill>
                <a:srgbClr val="3F4040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1">
            <a:extLst>
              <a:ext uri="{FF2B5EF4-FFF2-40B4-BE49-F238E27FC236}">
                <a16:creationId xmlns:a16="http://schemas.microsoft.com/office/drawing/2014/main" id="{19DB2A4D-7E95-4A99-9031-D8DEC2078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4770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400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MX" altLang="es-MX" sz="2400" u="none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9219" name="Rectangle 32">
            <a:extLst>
              <a:ext uri="{FF2B5EF4-FFF2-40B4-BE49-F238E27FC236}">
                <a16:creationId xmlns:a16="http://schemas.microsoft.com/office/drawing/2014/main" id="{98C39FF9-469E-4916-80CB-6D75D963E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6781800"/>
            <a:ext cx="8382000" cy="76200"/>
          </a:xfrm>
          <a:prstGeom prst="rect">
            <a:avLst/>
          </a:prstGeom>
          <a:solidFill>
            <a:srgbClr val="2A2E5C"/>
          </a:solidFill>
          <a:ln w="9525">
            <a:solidFill>
              <a:srgbClr val="2A2E5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MX" altLang="es-MX" sz="2400">
              <a:latin typeface="Verdana" panose="020B0604030504040204" pitchFamily="34" charset="0"/>
            </a:endParaRPr>
          </a:p>
        </p:txBody>
      </p:sp>
      <p:sp>
        <p:nvSpPr>
          <p:cNvPr id="9220" name="AutoShape 34">
            <a:extLst>
              <a:ext uri="{FF2B5EF4-FFF2-40B4-BE49-F238E27FC236}">
                <a16:creationId xmlns:a16="http://schemas.microsoft.com/office/drawing/2014/main" id="{CC58B31F-2123-48F4-A796-CCEB957144E8}"/>
              </a:ext>
            </a:extLst>
          </p:cNvPr>
          <p:cNvSpPr>
            <a:spLocks noChangeArrowheads="1"/>
          </p:cNvSpPr>
          <p:nvPr/>
        </p:nvSpPr>
        <p:spPr bwMode="auto">
          <a:xfrm rot="-5471609">
            <a:off x="2743200" y="6553200"/>
            <a:ext cx="304800" cy="304800"/>
          </a:xfrm>
          <a:prstGeom prst="rtTriangle">
            <a:avLst/>
          </a:prstGeom>
          <a:solidFill>
            <a:srgbClr val="2A2E5C"/>
          </a:solidFill>
          <a:ln w="9525">
            <a:solidFill>
              <a:srgbClr val="2A2E5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MX" altLang="es-MX" sz="2400">
              <a:latin typeface="Verdana" panose="020B0604030504040204" pitchFamily="34" charset="0"/>
            </a:endParaRPr>
          </a:p>
        </p:txBody>
      </p:sp>
      <p:sp>
        <p:nvSpPr>
          <p:cNvPr id="9221" name="AutoShape 35">
            <a:extLst>
              <a:ext uri="{FF2B5EF4-FFF2-40B4-BE49-F238E27FC236}">
                <a16:creationId xmlns:a16="http://schemas.microsoft.com/office/drawing/2014/main" id="{C61B09A8-840B-419C-A7C4-513D391FE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6553200"/>
            <a:ext cx="304800" cy="304800"/>
          </a:xfrm>
          <a:prstGeom prst="rtTriangle">
            <a:avLst/>
          </a:prstGeom>
          <a:solidFill>
            <a:srgbClr val="2A2E5C"/>
          </a:solidFill>
          <a:ln w="9525">
            <a:solidFill>
              <a:srgbClr val="2A2E5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MX" altLang="es-MX" sz="2400">
              <a:latin typeface="Verdana" panose="020B060403050404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FEC9A0F-8914-4CBB-91C5-D188A39EF2B1}"/>
              </a:ext>
            </a:extLst>
          </p:cNvPr>
          <p:cNvSpPr txBox="1"/>
          <p:nvPr/>
        </p:nvSpPr>
        <p:spPr>
          <a:xfrm>
            <a:off x="3314027" y="467410"/>
            <a:ext cx="2096173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lvl="0" fontAlgn="auto">
              <a:spcAft>
                <a:spcPts val="0"/>
              </a:spcAft>
              <a:defRPr sz="2400" b="1" u="none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419" dirty="0"/>
              <a:t>Industria 4.0</a:t>
            </a:r>
            <a:endParaRPr lang="es-MX" dirty="0"/>
          </a:p>
        </p:txBody>
      </p:sp>
      <p:pic>
        <p:nvPicPr>
          <p:cNvPr id="3074" name="Picture 2" descr="https://prometeusgs.com/wp-content/uploads/2018/01/Internet-de-las-cosas-IoT.png">
            <a:extLst>
              <a:ext uri="{FF2B5EF4-FFF2-40B4-BE49-F238E27FC236}">
                <a16:creationId xmlns:a16="http://schemas.microsoft.com/office/drawing/2014/main" id="{A8D21CAA-BB7E-478D-A1A0-EE807AC76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5963">
            <a:off x="5946591" y="1011494"/>
            <a:ext cx="2699792" cy="134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n para sistemas ciberfÃ­sicos">
            <a:extLst>
              <a:ext uri="{FF2B5EF4-FFF2-40B4-BE49-F238E27FC236}">
                <a16:creationId xmlns:a16="http://schemas.microsoft.com/office/drawing/2014/main" id="{D6C2E677-1C55-4322-924C-6CAF6A198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ABACB0"/>
              </a:clrFrom>
              <a:clrTo>
                <a:srgbClr val="ABACB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7212">
            <a:off x="569313" y="2664403"/>
            <a:ext cx="1630049" cy="119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D09E782-675D-4F88-8A23-29D5186A52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31561">
            <a:off x="6032929" y="2549017"/>
            <a:ext cx="2305050" cy="1981200"/>
          </a:xfrm>
          <a:prstGeom prst="rect">
            <a:avLst/>
          </a:prstGeom>
        </p:spPr>
      </p:pic>
      <p:pic>
        <p:nvPicPr>
          <p:cNvPr id="3080" name="Picture 8" descr="Resultado de imagen para impresiÃ³n 3d">
            <a:extLst>
              <a:ext uri="{FF2B5EF4-FFF2-40B4-BE49-F238E27FC236}">
                <a16:creationId xmlns:a16="http://schemas.microsoft.com/office/drawing/2014/main" id="{24C8C899-6027-464C-9765-720547EAE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4077">
            <a:off x="481853" y="4125097"/>
            <a:ext cx="1804967" cy="173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Resultado de imagen para domÃ³tica">
            <a:extLst>
              <a:ext uri="{FF2B5EF4-FFF2-40B4-BE49-F238E27FC236}">
                <a16:creationId xmlns:a16="http://schemas.microsoft.com/office/drawing/2014/main" id="{036D059D-2293-40B2-8C1A-52CF83346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04" y="1524000"/>
            <a:ext cx="2331262" cy="102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32">
            <a:extLst>
              <a:ext uri="{FF2B5EF4-FFF2-40B4-BE49-F238E27FC236}">
                <a16:creationId xmlns:a16="http://schemas.microsoft.com/office/drawing/2014/main" id="{2BABE64F-5D68-499A-BAD2-BED87BA14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387019"/>
            <a:ext cx="4159838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0850" eaLnBrk="0" hangingPunct="0">
              <a:defRPr sz="1400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s-ES" altLang="es-MX" sz="2000" u="none" dirty="0">
                <a:latin typeface="Verdana" panose="020B0604030504040204" pitchFamily="34" charset="0"/>
                <a:cs typeface="Times New Roman" panose="02020603050405020304" pitchFamily="18" charset="0"/>
              </a:rPr>
              <a:t>Internet de las cosas</a:t>
            </a:r>
          </a:p>
          <a:p>
            <a:pPr marL="800100" lvl="1" indent="-342900" algn="just" eaLnBrk="1" hangingPunct="1">
              <a:buFont typeface="Courier New" panose="02070309020205020404" pitchFamily="49" charset="0"/>
              <a:buChar char="o"/>
            </a:pPr>
            <a:r>
              <a:rPr lang="es-ES" altLang="es-MX" sz="2000" u="none" dirty="0">
                <a:latin typeface="Verdana" panose="020B0604030504040204" pitchFamily="34" charset="0"/>
                <a:cs typeface="Times New Roman" panose="02020603050405020304" pitchFamily="18" charset="0"/>
              </a:rPr>
              <a:t>Cómputo en la nube</a:t>
            </a:r>
          </a:p>
          <a:p>
            <a:pPr marL="800100" lvl="1" indent="-342900" algn="just" eaLnBrk="1" hangingPunct="1">
              <a:buFont typeface="Courier New" panose="02070309020205020404" pitchFamily="49" charset="0"/>
              <a:buChar char="o"/>
            </a:pPr>
            <a:r>
              <a:rPr lang="es-ES" altLang="es-MX" sz="2000" u="none" dirty="0">
                <a:latin typeface="Verdana" panose="020B0604030504040204" pitchFamily="34" charset="0"/>
                <a:cs typeface="Times New Roman" panose="02020603050405020304" pitchFamily="18" charset="0"/>
              </a:rPr>
              <a:t>Big data</a:t>
            </a:r>
          </a:p>
          <a:p>
            <a:pPr marL="800100" lvl="1" indent="-342900" algn="just" eaLnBrk="1" hangingPunct="1">
              <a:buFont typeface="Courier New" panose="02070309020205020404" pitchFamily="49" charset="0"/>
              <a:buChar char="o"/>
            </a:pPr>
            <a:r>
              <a:rPr lang="es-ES" altLang="es-MX" sz="2000" u="none" dirty="0">
                <a:latin typeface="Verdana" panose="020B0604030504040204" pitchFamily="34" charset="0"/>
                <a:cs typeface="Times New Roman" panose="02020603050405020304" pitchFamily="18" charset="0"/>
              </a:rPr>
              <a:t>Ciudades inteligentes</a:t>
            </a:r>
          </a:p>
          <a:p>
            <a:pPr algn="just" eaLnBrk="1" hangingPunct="1">
              <a:buFontTx/>
              <a:buChar char="•"/>
            </a:pPr>
            <a:r>
              <a:rPr lang="es-ES" altLang="es-MX" sz="2000" u="none" dirty="0">
                <a:latin typeface="Verdana" panose="020B0604030504040204" pitchFamily="34" charset="0"/>
                <a:cs typeface="Times New Roman" panose="02020603050405020304" pitchFamily="18" charset="0"/>
              </a:rPr>
              <a:t>Sistemas Ciberfísicos</a:t>
            </a:r>
          </a:p>
          <a:p>
            <a:pPr marL="800100" lvl="1" indent="-342900" algn="just" eaLnBrk="1" hangingPunct="1">
              <a:buFont typeface="Courier New" panose="02070309020205020404" pitchFamily="49" charset="0"/>
              <a:buChar char="o"/>
            </a:pPr>
            <a:r>
              <a:rPr lang="es-ES" altLang="es-MX" sz="2000" u="none" dirty="0">
                <a:latin typeface="Verdana" panose="020B0604030504040204" pitchFamily="34" charset="0"/>
                <a:cs typeface="Times New Roman" panose="02020603050405020304" pitchFamily="18" charset="0"/>
              </a:rPr>
              <a:t>Inteligencia artificial</a:t>
            </a:r>
          </a:p>
          <a:p>
            <a:pPr marL="800100" lvl="1" indent="-342900" algn="just" eaLnBrk="1" hangingPunct="1">
              <a:buFont typeface="Courier New" panose="02070309020205020404" pitchFamily="49" charset="0"/>
              <a:buChar char="o"/>
            </a:pPr>
            <a:r>
              <a:rPr lang="es-ES" altLang="es-MX" sz="2000" u="none" dirty="0">
                <a:latin typeface="Verdana" panose="020B0604030504040204" pitchFamily="34" charset="0"/>
                <a:cs typeface="Times New Roman" panose="02020603050405020304" pitchFamily="18" charset="0"/>
              </a:rPr>
              <a:t>Robótica &amp; drones</a:t>
            </a:r>
          </a:p>
          <a:p>
            <a:pPr marL="800100" lvl="1" indent="-342900" eaLnBrk="1" hangingPunct="1">
              <a:buFont typeface="Courier New" panose="02070309020205020404" pitchFamily="49" charset="0"/>
              <a:buChar char="o"/>
            </a:pPr>
            <a:r>
              <a:rPr lang="es-ES" altLang="es-MX" sz="2000" u="none" dirty="0">
                <a:latin typeface="Verdana" panose="020B0604030504040204" pitchFamily="34" charset="0"/>
                <a:cs typeface="Times New Roman" panose="02020603050405020304" pitchFamily="18" charset="0"/>
              </a:rPr>
              <a:t>Automatización del hogar</a:t>
            </a:r>
          </a:p>
          <a:p>
            <a:pPr marL="800100" lvl="1" indent="-342900" algn="just" eaLnBrk="1" hangingPunct="1">
              <a:buFont typeface="Courier New" panose="02070309020205020404" pitchFamily="49" charset="0"/>
              <a:buChar char="o"/>
            </a:pPr>
            <a:r>
              <a:rPr lang="es-ES" altLang="es-MX" sz="2000" u="none" dirty="0">
                <a:latin typeface="Verdana" panose="020B0604030504040204" pitchFamily="34" charset="0"/>
                <a:cs typeface="Times New Roman" panose="02020603050405020304" pitchFamily="18" charset="0"/>
              </a:rPr>
              <a:t>Piloto automático </a:t>
            </a:r>
          </a:p>
          <a:p>
            <a:pPr marL="0" lvl="1" indent="450850" algn="just" eaLnBrk="1" hangingPunct="1">
              <a:buFontTx/>
              <a:buChar char="•"/>
            </a:pPr>
            <a:r>
              <a:rPr lang="es-ES" altLang="es-MX" sz="2000" u="none" dirty="0">
                <a:latin typeface="Verdana" panose="020B0604030504040204" pitchFamily="34" charset="0"/>
                <a:cs typeface="Times New Roman" panose="02020603050405020304" pitchFamily="18" charset="0"/>
              </a:rPr>
              <a:t>Cultura creadora</a:t>
            </a:r>
          </a:p>
          <a:p>
            <a:pPr marL="800100" lvl="1" indent="-342900" algn="just" eaLnBrk="1" hangingPunct="1">
              <a:buFont typeface="Courier New" panose="02070309020205020404" pitchFamily="49" charset="0"/>
              <a:buChar char="o"/>
            </a:pPr>
            <a:r>
              <a:rPr lang="es-ES" altLang="es-MX" sz="2000" u="none" dirty="0">
                <a:latin typeface="Verdana" panose="020B0604030504040204" pitchFamily="34" charset="0"/>
                <a:cs typeface="Times New Roman" panose="02020603050405020304" pitchFamily="18" charset="0"/>
              </a:rPr>
              <a:t>Impresión 3D</a:t>
            </a:r>
          </a:p>
          <a:p>
            <a:pPr marL="0" lvl="1" indent="450850" algn="just" eaLnBrk="1" hangingPunct="1">
              <a:buFontTx/>
              <a:buChar char="•"/>
            </a:pPr>
            <a:r>
              <a:rPr lang="es-ES" altLang="es-MX" sz="2000" u="none" dirty="0">
                <a:latin typeface="Verdana" panose="020B0604030504040204" pitchFamily="34" charset="0"/>
                <a:cs typeface="Times New Roman" panose="02020603050405020304" pitchFamily="18" charset="0"/>
              </a:rPr>
              <a:t>Realidades Mixtas</a:t>
            </a:r>
          </a:p>
          <a:p>
            <a:pPr marL="800100" lvl="1" indent="-342900" algn="just" eaLnBrk="1" hangingPunct="1">
              <a:buFont typeface="Courier New" panose="02070309020205020404" pitchFamily="49" charset="0"/>
              <a:buChar char="o"/>
            </a:pPr>
            <a:r>
              <a:rPr lang="es-ES" altLang="es-MX" sz="2000" u="none" dirty="0">
                <a:latin typeface="Verdana" panose="020B0604030504040204" pitchFamily="34" charset="0"/>
                <a:cs typeface="Times New Roman" panose="02020603050405020304" pitchFamily="18" charset="0"/>
              </a:rPr>
              <a:t>Realidad Aumentada</a:t>
            </a:r>
          </a:p>
          <a:p>
            <a:pPr marL="800100" lvl="1" indent="-342900" algn="just" eaLnBrk="1" hangingPunct="1">
              <a:buFont typeface="Courier New" panose="02070309020205020404" pitchFamily="49" charset="0"/>
              <a:buChar char="o"/>
            </a:pPr>
            <a:r>
              <a:rPr lang="es-ES" altLang="es-MX" sz="2000" u="none" dirty="0">
                <a:latin typeface="Verdana" panose="020B0604030504040204" pitchFamily="34" charset="0"/>
                <a:cs typeface="Times New Roman" panose="02020603050405020304" pitchFamily="18" charset="0"/>
              </a:rPr>
              <a:t>Realidad Virtual </a:t>
            </a:r>
          </a:p>
        </p:txBody>
      </p:sp>
      <p:sp>
        <p:nvSpPr>
          <p:cNvPr id="22" name="Flecha: curvada hacia la derecha 21">
            <a:hlinkClick r:id="rId7" action="ppaction://hlinksldjump"/>
            <a:extLst>
              <a:ext uri="{FF2B5EF4-FFF2-40B4-BE49-F238E27FC236}">
                <a16:creationId xmlns:a16="http://schemas.microsoft.com/office/drawing/2014/main" id="{29308610-B40C-4E1B-999F-A3EABD5975C0}"/>
              </a:ext>
            </a:extLst>
          </p:cNvPr>
          <p:cNvSpPr/>
          <p:nvPr/>
        </p:nvSpPr>
        <p:spPr bwMode="auto">
          <a:xfrm rot="16200000">
            <a:off x="7476355" y="5259832"/>
            <a:ext cx="304800" cy="1824736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4A725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4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8D05F44-E380-4DA6-9C9A-26896FA095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953826">
            <a:off x="6602760" y="4674915"/>
            <a:ext cx="1713114" cy="10542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sultado de imagen para working robots">
            <a:extLst>
              <a:ext uri="{FF2B5EF4-FFF2-40B4-BE49-F238E27FC236}">
                <a16:creationId xmlns:a16="http://schemas.microsoft.com/office/drawing/2014/main" id="{B59D9045-1F0D-43EA-97B5-BE9EC0FEA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776877"/>
            <a:ext cx="1685578" cy="883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ED90FB8-DB42-4134-8CF8-353EC365B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95496">
            <a:off x="4243732" y="1984452"/>
            <a:ext cx="4581128" cy="458112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5F6CB4A-3392-48EC-AC5C-2B6139F2AE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23305">
            <a:off x="397633" y="2815524"/>
            <a:ext cx="3664458" cy="366445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66B9201-B109-47C0-B4F9-2102B68616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3016">
            <a:off x="1150306" y="850739"/>
            <a:ext cx="1380388" cy="2112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02AABD7-A542-46AE-A3FF-5A68013D4E8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46" t="35614" r="77562" b="18107"/>
          <a:stretch/>
        </p:blipFill>
        <p:spPr>
          <a:xfrm rot="1527990">
            <a:off x="7128575" y="419251"/>
            <a:ext cx="1260741" cy="1955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1B56DF21-51D0-4AD6-AD90-10D1507F2351}"/>
              </a:ext>
            </a:extLst>
          </p:cNvPr>
          <p:cNvSpPr/>
          <p:nvPr/>
        </p:nvSpPr>
        <p:spPr>
          <a:xfrm>
            <a:off x="1676400" y="188639"/>
            <a:ext cx="6507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es-ES" sz="2400" b="1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Desafíos de los nuevos entornos de trabajo</a:t>
            </a:r>
            <a:endParaRPr lang="es-419" sz="2400" b="1" u="none" dirty="0">
              <a:solidFill>
                <a:srgbClr val="C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145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esultado de imagen para working robots">
            <a:extLst>
              <a:ext uri="{FF2B5EF4-FFF2-40B4-BE49-F238E27FC236}">
                <a16:creationId xmlns:a16="http://schemas.microsoft.com/office/drawing/2014/main" id="{07193380-2B46-4847-B74E-ED360EF30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935831"/>
            <a:ext cx="1685578" cy="883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i0.wp.com/clipset.20minutos.es/wp-content/uploads/2014/08/1fde1b8652bd451aa7d7215b1e18c596.jpg">
            <a:extLst>
              <a:ext uri="{FF2B5EF4-FFF2-40B4-BE49-F238E27FC236}">
                <a16:creationId xmlns:a16="http://schemas.microsoft.com/office/drawing/2014/main" id="{7A55DF91-AC4E-413B-9D45-61CDE3FD0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0661">
            <a:off x="507690" y="1670712"/>
            <a:ext cx="5781059" cy="384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i2.wp.com/clipset.20minutos.es/wp-content/uploads/2014/08/robot-restaurant-06.png?fit=600%2C325&amp;ssl=1">
            <a:extLst>
              <a:ext uri="{FF2B5EF4-FFF2-40B4-BE49-F238E27FC236}">
                <a16:creationId xmlns:a16="http://schemas.microsoft.com/office/drawing/2014/main" id="{B2F47A60-9929-4593-9D02-8460BEBB8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5612">
            <a:off x="4885246" y="3836276"/>
            <a:ext cx="4046316" cy="219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860959B4-46FA-406C-83F7-81634A13F644}"/>
              </a:ext>
            </a:extLst>
          </p:cNvPr>
          <p:cNvSpPr/>
          <p:nvPr/>
        </p:nvSpPr>
        <p:spPr>
          <a:xfrm>
            <a:off x="1722367" y="188639"/>
            <a:ext cx="650723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es-ES" sz="2200" b="1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Desafíos de los nuevos entornos de trabajo</a:t>
            </a:r>
            <a:endParaRPr lang="es-419" sz="2200" b="1" u="none" dirty="0">
              <a:solidFill>
                <a:srgbClr val="C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984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Resultado de imagen para working robots">
            <a:extLst>
              <a:ext uri="{FF2B5EF4-FFF2-40B4-BE49-F238E27FC236}">
                <a16:creationId xmlns:a16="http://schemas.microsoft.com/office/drawing/2014/main" id="{5A472FA5-510F-4B98-8556-34118CA56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924" y="240350"/>
            <a:ext cx="1756289" cy="920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2">
            <a:extLst>
              <a:ext uri="{FF2B5EF4-FFF2-40B4-BE49-F238E27FC236}">
                <a16:creationId xmlns:a16="http://schemas.microsoft.com/office/drawing/2014/main" id="{86AD79EA-9D23-4B18-9D0B-5994BA785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3752" y="2362200"/>
            <a:ext cx="5004048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0850" eaLnBrk="0" hangingPunct="0">
              <a:defRPr sz="1400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s-ES" altLang="es-MX" sz="1800" u="none" dirty="0">
                <a:latin typeface="Verdana" panose="020B0604030504040204" pitchFamily="34" charset="0"/>
                <a:cs typeface="Times New Roman" panose="02020603050405020304" pitchFamily="18" charset="0"/>
              </a:rPr>
              <a:t>Trabajos médicos</a:t>
            </a:r>
          </a:p>
          <a:p>
            <a:pPr algn="just" eaLnBrk="1" hangingPunct="1">
              <a:buFontTx/>
              <a:buChar char="•"/>
            </a:pPr>
            <a:r>
              <a:rPr lang="es-ES" altLang="es-MX" sz="1800" u="none" dirty="0">
                <a:latin typeface="Verdana" panose="020B0604030504040204" pitchFamily="34" charset="0"/>
                <a:cs typeface="Times New Roman" panose="02020603050405020304" pitchFamily="18" charset="0"/>
              </a:rPr>
              <a:t>Personal de seguridad y vigilancia</a:t>
            </a:r>
          </a:p>
          <a:p>
            <a:pPr algn="just" eaLnBrk="1" hangingPunct="1">
              <a:buFontTx/>
              <a:buChar char="•"/>
            </a:pPr>
            <a:r>
              <a:rPr lang="es-ES" altLang="es-MX" sz="1800" u="none" dirty="0">
                <a:latin typeface="Verdana" panose="020B0604030504040204" pitchFamily="34" charset="0"/>
                <a:cs typeface="Times New Roman" panose="02020603050405020304" pitchFamily="18" charset="0"/>
              </a:rPr>
              <a:t>Taxistas</a:t>
            </a:r>
          </a:p>
          <a:p>
            <a:pPr algn="just" eaLnBrk="1" hangingPunct="1">
              <a:buFontTx/>
              <a:buChar char="•"/>
            </a:pPr>
            <a:r>
              <a:rPr lang="es-ES" altLang="es-MX" sz="1800" u="none" dirty="0">
                <a:latin typeface="Verdana" panose="020B0604030504040204" pitchFamily="34" charset="0"/>
                <a:cs typeface="Times New Roman" panose="02020603050405020304" pitchFamily="18" charset="0"/>
              </a:rPr>
              <a:t>Mensajeros</a:t>
            </a:r>
          </a:p>
          <a:p>
            <a:pPr algn="just" eaLnBrk="1" hangingPunct="1">
              <a:buFontTx/>
              <a:buChar char="•"/>
            </a:pPr>
            <a:r>
              <a:rPr lang="es-ES" altLang="es-MX" sz="1800" u="none" dirty="0">
                <a:latin typeface="Verdana" panose="020B0604030504040204" pitchFamily="34" charset="0"/>
                <a:cs typeface="Times New Roman" panose="02020603050405020304" pitchFamily="18" charset="0"/>
              </a:rPr>
              <a:t>Conductores de camiones</a:t>
            </a:r>
          </a:p>
          <a:p>
            <a:pPr algn="just" eaLnBrk="1" hangingPunct="1">
              <a:buFontTx/>
              <a:buChar char="•"/>
            </a:pPr>
            <a:r>
              <a:rPr lang="es-ES" altLang="es-MX" sz="1800" u="none" dirty="0">
                <a:latin typeface="Verdana" panose="020B0604030504040204" pitchFamily="34" charset="0"/>
                <a:cs typeface="Times New Roman" panose="02020603050405020304" pitchFamily="18" charset="0"/>
              </a:rPr>
              <a:t>Guías turísticos</a:t>
            </a:r>
          </a:p>
          <a:p>
            <a:pPr algn="just" eaLnBrk="1" hangingPunct="1">
              <a:buFontTx/>
              <a:buChar char="•"/>
            </a:pPr>
            <a:r>
              <a:rPr lang="es-ES" altLang="es-MX" sz="1800" u="none" dirty="0">
                <a:latin typeface="Verdana" panose="020B0604030504040204" pitchFamily="34" charset="0"/>
                <a:cs typeface="Times New Roman" panose="02020603050405020304" pitchFamily="18" charset="0"/>
              </a:rPr>
              <a:t>Técnicos dentales</a:t>
            </a:r>
          </a:p>
          <a:p>
            <a:pPr algn="just" eaLnBrk="1" hangingPunct="1">
              <a:buFontTx/>
              <a:buChar char="•"/>
            </a:pPr>
            <a:r>
              <a:rPr lang="es-ES" altLang="es-MX" sz="1800" u="none" dirty="0">
                <a:latin typeface="Verdana" panose="020B0604030504040204" pitchFamily="34" charset="0"/>
                <a:cs typeface="Times New Roman" panose="02020603050405020304" pitchFamily="18" charset="0"/>
              </a:rPr>
              <a:t>Técnicos farmacéuticos</a:t>
            </a:r>
          </a:p>
          <a:p>
            <a:pPr algn="just" eaLnBrk="1" hangingPunct="1">
              <a:buFontTx/>
              <a:buChar char="•"/>
            </a:pPr>
            <a:r>
              <a:rPr lang="es-ES" altLang="es-MX" sz="1800" u="none" dirty="0">
                <a:latin typeface="Verdana" panose="020B0604030504040204" pitchFamily="34" charset="0"/>
                <a:cs typeface="Times New Roman" panose="02020603050405020304" pitchFamily="18" charset="0"/>
              </a:rPr>
              <a:t>Carnicería</a:t>
            </a:r>
          </a:p>
          <a:p>
            <a:pPr algn="just" eaLnBrk="1" hangingPunct="1">
              <a:buFontTx/>
              <a:buChar char="•"/>
            </a:pPr>
            <a:r>
              <a:rPr lang="es-ES" altLang="es-MX" sz="1800" u="none" dirty="0">
                <a:latin typeface="Verdana" panose="020B0604030504040204" pitchFamily="34" charset="0"/>
                <a:cs typeface="Times New Roman" panose="02020603050405020304" pitchFamily="18" charset="0"/>
              </a:rPr>
              <a:t>Asistentes de derecho</a:t>
            </a:r>
          </a:p>
          <a:p>
            <a:pPr algn="just" eaLnBrk="1" hangingPunct="1">
              <a:buFontTx/>
              <a:buChar char="•"/>
            </a:pPr>
            <a:r>
              <a:rPr lang="es-ES" altLang="es-MX" sz="1800" u="none" dirty="0">
                <a:latin typeface="Verdana" panose="020B0604030504040204" pitchFamily="34" charset="0"/>
                <a:cs typeface="Times New Roman" panose="02020603050405020304" pitchFamily="18" charset="0"/>
              </a:rPr>
              <a:t>Contadores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8F784B4-03F0-4F59-B59C-899470F0C314}"/>
              </a:ext>
            </a:extLst>
          </p:cNvPr>
          <p:cNvSpPr/>
          <p:nvPr/>
        </p:nvSpPr>
        <p:spPr>
          <a:xfrm>
            <a:off x="5948032" y="5911488"/>
            <a:ext cx="158062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buFontTx/>
              <a:buChar char="•"/>
            </a:pPr>
            <a:r>
              <a:rPr lang="es-ES" altLang="es-MX" sz="2200" u="none" dirty="0">
                <a:latin typeface="Verdana" panose="020B0604030504040204" pitchFamily="34" charset="0"/>
                <a:cs typeface="Times New Roman" panose="02020603050405020304" pitchFamily="18" charset="0"/>
              </a:rPr>
              <a:t>Etc., etc.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0BEB46E-6967-433F-A3EC-BFEE37DF6C13}"/>
              </a:ext>
            </a:extLst>
          </p:cNvPr>
          <p:cNvSpPr/>
          <p:nvPr/>
        </p:nvSpPr>
        <p:spPr>
          <a:xfrm>
            <a:off x="838200" y="1628800"/>
            <a:ext cx="630723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ES" altLang="es-MX" sz="2200" u="none" dirty="0">
                <a:latin typeface="Verdana" panose="020B0604030504040204" pitchFamily="34" charset="0"/>
                <a:cs typeface="Times New Roman" panose="02020603050405020304" pitchFamily="18" charset="0"/>
              </a:rPr>
              <a:t>De acuerdo con</a:t>
            </a:r>
            <a:r>
              <a:rPr lang="es-ES" altLang="es-MX" sz="2200" dirty="0">
                <a:latin typeface="Verdana" panose="020B0604030504040204" pitchFamily="34" charset="0"/>
                <a:cs typeface="Times New Roman" panose="02020603050405020304" pitchFamily="18" charset="0"/>
              </a:rPr>
              <a:t> la universidad de Oxford …</a:t>
            </a:r>
            <a:endParaRPr lang="es-ES" altLang="es-MX" sz="2200" u="none" dirty="0"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28AD6061-2F2A-4969-9162-D3726B51E4B2}"/>
              </a:ext>
            </a:extLst>
          </p:cNvPr>
          <p:cNvSpPr/>
          <p:nvPr/>
        </p:nvSpPr>
        <p:spPr>
          <a:xfrm>
            <a:off x="5257800" y="1246163"/>
            <a:ext cx="34208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419" sz="20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Empleos más amenazados</a:t>
            </a:r>
            <a:endParaRPr lang="es-419" sz="2000" b="1" u="none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32">
            <a:extLst>
              <a:ext uri="{FF2B5EF4-FFF2-40B4-BE49-F238E27FC236}">
                <a16:creationId xmlns:a16="http://schemas.microsoft.com/office/drawing/2014/main" id="{E3E6164E-A357-4C8E-A18C-9773F8E73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981200"/>
            <a:ext cx="5904656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0850" eaLnBrk="0" hangingPunct="0">
              <a:defRPr sz="1400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FontTx/>
              <a:buChar char="•"/>
            </a:pPr>
            <a:endParaRPr lang="es-ES" altLang="es-MX" sz="1800" u="none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buFontTx/>
              <a:buChar char="•"/>
            </a:pPr>
            <a:r>
              <a:rPr lang="es-ES" altLang="es-MX" sz="1800" u="none" dirty="0">
                <a:latin typeface="Verdana" panose="020B0604030504040204" pitchFamily="34" charset="0"/>
                <a:cs typeface="Times New Roman" panose="02020603050405020304" pitchFamily="18" charset="0"/>
              </a:rPr>
              <a:t>Operadores telefónicos</a:t>
            </a:r>
          </a:p>
          <a:p>
            <a:pPr algn="just" eaLnBrk="1" hangingPunct="1">
              <a:buFontTx/>
              <a:buChar char="•"/>
            </a:pPr>
            <a:r>
              <a:rPr lang="es-ES" altLang="es-MX" sz="1800" u="none" dirty="0">
                <a:latin typeface="Verdana" panose="020B0604030504040204" pitchFamily="34" charset="0"/>
                <a:cs typeface="Times New Roman" panose="02020603050405020304" pitchFamily="18" charset="0"/>
              </a:rPr>
              <a:t>Vendedores minoristas</a:t>
            </a:r>
          </a:p>
          <a:p>
            <a:pPr algn="just" eaLnBrk="1" hangingPunct="1">
              <a:buFontTx/>
              <a:buChar char="•"/>
            </a:pPr>
            <a:r>
              <a:rPr lang="es-ES" altLang="es-MX" sz="1800" u="none" dirty="0">
                <a:latin typeface="Verdana" panose="020B0604030504040204" pitchFamily="34" charset="0"/>
                <a:cs typeface="Times New Roman" panose="02020603050405020304" pitchFamily="18" charset="0"/>
              </a:rPr>
              <a:t>Agentes de Bienes Raíces</a:t>
            </a:r>
          </a:p>
          <a:p>
            <a:pPr algn="just" eaLnBrk="1" hangingPunct="1">
              <a:buFontTx/>
              <a:buChar char="•"/>
            </a:pPr>
            <a:r>
              <a:rPr lang="es-ES" altLang="es-MX" sz="1800" u="none" dirty="0">
                <a:latin typeface="Verdana" panose="020B0604030504040204" pitchFamily="34" charset="0"/>
                <a:cs typeface="Times New Roman" panose="02020603050405020304" pitchFamily="18" charset="0"/>
              </a:rPr>
              <a:t>Cajero minorista</a:t>
            </a:r>
          </a:p>
          <a:p>
            <a:pPr algn="just" eaLnBrk="1" hangingPunct="1">
              <a:buFontTx/>
              <a:buChar char="•"/>
            </a:pPr>
            <a:r>
              <a:rPr lang="es-ES" altLang="es-MX" sz="1800" u="none" dirty="0">
                <a:latin typeface="Verdana" panose="020B0604030504040204" pitchFamily="34" charset="0"/>
                <a:cs typeface="Times New Roman" panose="02020603050405020304" pitchFamily="18" charset="0"/>
              </a:rPr>
              <a:t>Recepcionistas</a:t>
            </a:r>
          </a:p>
          <a:p>
            <a:pPr algn="just" eaLnBrk="1" hangingPunct="1">
              <a:buFontTx/>
              <a:buChar char="•"/>
            </a:pPr>
            <a:r>
              <a:rPr lang="es-ES" altLang="es-MX" sz="1800" u="none" dirty="0">
                <a:latin typeface="Verdana" panose="020B0604030504040204" pitchFamily="34" charset="0"/>
                <a:cs typeface="Times New Roman" panose="02020603050405020304" pitchFamily="18" charset="0"/>
              </a:rPr>
              <a:t>Camareros</a:t>
            </a:r>
          </a:p>
          <a:p>
            <a:pPr algn="just" eaLnBrk="1" hangingPunct="1">
              <a:buFontTx/>
              <a:buChar char="•"/>
            </a:pPr>
            <a:r>
              <a:rPr lang="es-ES" altLang="es-MX" sz="1800" u="none" dirty="0">
                <a:latin typeface="Verdana" panose="020B0604030504040204" pitchFamily="34" charset="0"/>
                <a:cs typeface="Times New Roman" panose="02020603050405020304" pitchFamily="18" charset="0"/>
              </a:rPr>
              <a:t>Cocineros</a:t>
            </a:r>
          </a:p>
          <a:p>
            <a:pPr algn="just" eaLnBrk="1" hangingPunct="1">
              <a:buFontTx/>
              <a:buChar char="•"/>
            </a:pPr>
            <a:r>
              <a:rPr lang="es-ES" altLang="es-MX" sz="1800" u="none" dirty="0">
                <a:latin typeface="Verdana" panose="020B0604030504040204" pitchFamily="34" charset="0"/>
                <a:cs typeface="Times New Roman" panose="02020603050405020304" pitchFamily="18" charset="0"/>
              </a:rPr>
              <a:t>Secretarios</a:t>
            </a:r>
          </a:p>
          <a:p>
            <a:pPr algn="just" eaLnBrk="1" hangingPunct="1">
              <a:buFontTx/>
              <a:buChar char="•"/>
            </a:pPr>
            <a:r>
              <a:rPr lang="es-ES" altLang="es-MX" sz="1800" u="none" dirty="0">
                <a:latin typeface="Verdana" panose="020B0604030504040204" pitchFamily="34" charset="0"/>
                <a:cs typeface="Times New Roman" panose="02020603050405020304" pitchFamily="18" charset="0"/>
              </a:rPr>
              <a:t>Porteros</a:t>
            </a:r>
          </a:p>
          <a:p>
            <a:pPr algn="just" eaLnBrk="1" hangingPunct="1">
              <a:buFontTx/>
              <a:buChar char="•"/>
            </a:pPr>
            <a:r>
              <a:rPr lang="es-ES" altLang="es-MX" sz="1800" u="none" dirty="0">
                <a:latin typeface="Verdana" panose="020B0604030504040204" pitchFamily="34" charset="0"/>
                <a:cs typeface="Times New Roman" panose="02020603050405020304" pitchFamily="18" charset="0"/>
              </a:rPr>
              <a:t>Personal informante</a:t>
            </a:r>
          </a:p>
          <a:p>
            <a:pPr algn="just" eaLnBrk="1" hangingPunct="1">
              <a:buFontTx/>
              <a:buChar char="•"/>
            </a:pPr>
            <a:r>
              <a:rPr lang="es-ES" altLang="es-MX" sz="1800" u="none" dirty="0">
                <a:latin typeface="Verdana" panose="020B0604030504040204" pitchFamily="34" charset="0"/>
                <a:cs typeface="Times New Roman" panose="02020603050405020304" pitchFamily="18" charset="0"/>
              </a:rPr>
              <a:t>Empleados del banco</a:t>
            </a:r>
          </a:p>
          <a:p>
            <a:pPr algn="just" eaLnBrk="1" hangingPunct="1">
              <a:buFontTx/>
              <a:buChar char="•"/>
            </a:pPr>
            <a:r>
              <a:rPr lang="es-ES" altLang="es-MX" sz="1800" u="none" dirty="0">
                <a:latin typeface="Verdana" panose="020B0604030504040204" pitchFamily="34" charset="0"/>
                <a:cs typeface="Times New Roman" panose="02020603050405020304" pitchFamily="18" charset="0"/>
              </a:rPr>
              <a:t>Soldados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26E9234-AD92-471D-9468-CD31E9AD2180}"/>
              </a:ext>
            </a:extLst>
          </p:cNvPr>
          <p:cNvSpPr/>
          <p:nvPr/>
        </p:nvSpPr>
        <p:spPr>
          <a:xfrm>
            <a:off x="1676401" y="188639"/>
            <a:ext cx="464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es-ES" sz="2400" b="1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Desafíos de los nuevos entornos de trabajo</a:t>
            </a:r>
            <a:endParaRPr lang="es-419" sz="2400" b="1" u="none" dirty="0">
              <a:solidFill>
                <a:srgbClr val="C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67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4C512092-1703-49DC-8F39-0A2BC222C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400" y="5517933"/>
            <a:ext cx="9448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/>
            <a:r>
              <a:rPr lang="es-ES" altLang="es-MX" sz="3200" b="1" u="none" dirty="0">
                <a:solidFill>
                  <a:srgbClr val="002060"/>
                </a:solidFill>
                <a:latin typeface="Arial" panose="020B0604020202020204" pitchFamily="34" charset="0"/>
              </a:rPr>
              <a:t>¿Y qu</a:t>
            </a:r>
            <a:r>
              <a:rPr lang="es-ES" altLang="es-MX" sz="3200" b="1" dirty="0">
                <a:solidFill>
                  <a:srgbClr val="002060"/>
                </a:solidFill>
                <a:latin typeface="Arial" panose="020B0604020202020204" pitchFamily="34" charset="0"/>
              </a:rPr>
              <a:t>é hay de los maestros de lenguas</a:t>
            </a:r>
            <a:r>
              <a:rPr lang="es-ES" altLang="es-MX" sz="3200" b="1" u="none" dirty="0">
                <a:solidFill>
                  <a:srgbClr val="002060"/>
                </a:solidFill>
                <a:latin typeface="Arial" panose="020B0604020202020204" pitchFamily="34" charset="0"/>
              </a:rPr>
              <a:t>?</a:t>
            </a:r>
            <a:endParaRPr lang="es-MX" altLang="es-MX" sz="3200" b="1" u="none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1026" name="Picture 2" descr="Resultado de imagen para surprise face">
            <a:extLst>
              <a:ext uri="{FF2B5EF4-FFF2-40B4-BE49-F238E27FC236}">
                <a16:creationId xmlns:a16="http://schemas.microsoft.com/office/drawing/2014/main" id="{C7892C17-6C14-4BBA-A76E-7D8D6440A8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D0CFCD"/>
              </a:clrFrom>
              <a:clrTo>
                <a:srgbClr val="D0CFC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5" t="6279" b="8695"/>
          <a:stretch/>
        </p:blipFill>
        <p:spPr bwMode="auto">
          <a:xfrm rot="1366175">
            <a:off x="5725209" y="861427"/>
            <a:ext cx="2911256" cy="2214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surprise face">
            <a:extLst>
              <a:ext uri="{FF2B5EF4-FFF2-40B4-BE49-F238E27FC236}">
                <a16:creationId xmlns:a16="http://schemas.microsoft.com/office/drawing/2014/main" id="{47C47D24-BEA2-48B0-8C47-F5B9840704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28"/>
          <a:stretch/>
        </p:blipFill>
        <p:spPr bwMode="auto">
          <a:xfrm rot="20032169">
            <a:off x="360909" y="1212981"/>
            <a:ext cx="3202148" cy="2527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surprise face">
            <a:extLst>
              <a:ext uri="{FF2B5EF4-FFF2-40B4-BE49-F238E27FC236}">
                <a16:creationId xmlns:a16="http://schemas.microsoft.com/office/drawing/2014/main" id="{832FA334-3B10-4BBF-8C47-3EBCB9E24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205">
            <a:off x="3448049" y="2111706"/>
            <a:ext cx="2247900" cy="3143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2127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5789</TotalTime>
  <Words>411</Words>
  <Application>Microsoft Office PowerPoint</Application>
  <PresentationFormat>Presentación en pantalla (4:3)</PresentationFormat>
  <Paragraphs>97</Paragraphs>
  <Slides>18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Arial</vt:lpstr>
      <vt:lpstr>Calibri</vt:lpstr>
      <vt:lpstr>Courier New</vt:lpstr>
      <vt:lpstr>Times New Roman</vt:lpstr>
      <vt:lpstr>Verdana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Ricardo Velasco</dc:creator>
  <cp:lastModifiedBy>Ricardo Velasco</cp:lastModifiedBy>
  <cp:revision>827</cp:revision>
  <dcterms:created xsi:type="dcterms:W3CDTF">2013-03-28T14:07:54Z</dcterms:created>
  <dcterms:modified xsi:type="dcterms:W3CDTF">2019-08-22T22:21:27Z</dcterms:modified>
</cp:coreProperties>
</file>