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979" r:id="rId2"/>
  </p:sldMasterIdLst>
  <p:notesMasterIdLst>
    <p:notesMasterId r:id="rId28"/>
  </p:notesMasterIdLst>
  <p:sldIdLst>
    <p:sldId id="257" r:id="rId3"/>
    <p:sldId id="286" r:id="rId4"/>
    <p:sldId id="289" r:id="rId5"/>
    <p:sldId id="328" r:id="rId6"/>
    <p:sldId id="326" r:id="rId7"/>
    <p:sldId id="287" r:id="rId8"/>
    <p:sldId id="301" r:id="rId9"/>
    <p:sldId id="325" r:id="rId10"/>
    <p:sldId id="302" r:id="rId11"/>
    <p:sldId id="336" r:id="rId12"/>
    <p:sldId id="329" r:id="rId13"/>
    <p:sldId id="304" r:id="rId14"/>
    <p:sldId id="320" r:id="rId15"/>
    <p:sldId id="321" r:id="rId16"/>
    <p:sldId id="322" r:id="rId17"/>
    <p:sldId id="334" r:id="rId18"/>
    <p:sldId id="337" r:id="rId19"/>
    <p:sldId id="338" r:id="rId20"/>
    <p:sldId id="339" r:id="rId21"/>
    <p:sldId id="323" r:id="rId22"/>
    <p:sldId id="295" r:id="rId23"/>
    <p:sldId id="330" r:id="rId24"/>
    <p:sldId id="331" r:id="rId25"/>
    <p:sldId id="332" r:id="rId26"/>
    <p:sldId id="33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28DCB1-8F16-4C1A-8E9E-1B61ED66C2E4}" v="612" dt="2019-03-26T00:56:54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6fa85e43ea3011d/DOCTORADO/TESIS/CUESTIONARIO/ENCUESTA_%20IDIOMA%20INGL&#201;S%20Y%20REDES%20SOCIALES%202018(1-158)%20ORIGINAL%20SIN%20CODIFICA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6fa85e43ea3011d/DOCTORADO/TESIS/CUESTIONARIO/ENCUESTA_%20IDIOMA%20INGL&#201;S%20Y%20REDES%20SOCIALES%202018(1-158)%20ORIGINAL%20SIN%20CODIFICA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6fa85e43ea3011d/DOCTORADO/TESIS/CUESTIONARIO/ENCUESTA_%20IDIOMA%20INGL&#201;S%20Y%20REDES%20SOCIALES%202018(1-158)%20ORIGINAL%20SIN%20CODIFICA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¿Te formaste dentro del Sistema Educativo Mexicano?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20B-4EF5-B193-489EB98301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20B-4EF5-B193-489EB98301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20B-4EF5-B193-489EB98301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'[ENCUESTA_ IDIOMA INGLÉS Y REDES SOCIALES 2018(1-158) ORIGINAL SIN CODIFICAR.xlsx]descripcion de estudiantes'!$A$2:$A$4</c:f>
              <c:strCache>
                <c:ptCount val="3"/>
                <c:pt idx="0">
                  <c:v>Te formaste dentro del Sistema Educativo Mexicano</c:v>
                </c:pt>
                <c:pt idx="1">
                  <c:v>SI</c:v>
                </c:pt>
                <c:pt idx="2">
                  <c:v>NO</c:v>
                </c:pt>
              </c:strCache>
            </c:strRef>
          </c:cat>
          <c:val>
            <c:numRef>
              <c:f>'[ENCUESTA_ IDIOMA INGLÉS Y REDES SOCIALES 2018(1-158) ORIGINAL SIN CODIFICAR.xlsx]descripcion de estudiantes'!$B$2:$B$4</c:f>
              <c:numCache>
                <c:formatCode>###0.0</c:formatCode>
                <c:ptCount val="3"/>
                <c:pt idx="1">
                  <c:v>97.468354430379748</c:v>
                </c:pt>
                <c:pt idx="2">
                  <c:v>2.5316455696202533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0B-4EF5-B193-489EB983010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¿En que tipo de sistema se ubico tu formacion escolar?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BC3-4845-910C-77599908FD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BC3-4845-910C-77599908FD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BC3-4845-910C-77599908FD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'[ENCUESTA_ IDIOMA INGLÉS Y REDES SOCIALES 2018(1-158) ORIGINAL SIN CODIFICAR.xlsx]descripcion de estudiantes'!$B$17:$B$19</c:f>
              <c:strCache>
                <c:ptCount val="3"/>
                <c:pt idx="0">
                  <c:v>Público</c:v>
                </c:pt>
                <c:pt idx="1">
                  <c:v>Privado</c:v>
                </c:pt>
                <c:pt idx="2">
                  <c:v>Combinado</c:v>
                </c:pt>
              </c:strCache>
            </c:strRef>
          </c:cat>
          <c:val>
            <c:numRef>
              <c:f>'[ENCUESTA_ IDIOMA INGLÉS Y REDES SOCIALES 2018(1-158) ORIGINAL SIN CODIFICAR.xlsx]descripcion de estudiantes'!$C$17:$C$19</c:f>
              <c:numCache>
                <c:formatCode>###0.0</c:formatCode>
                <c:ptCount val="3"/>
                <c:pt idx="0">
                  <c:v>61.392405063291136</c:v>
                </c:pt>
                <c:pt idx="1">
                  <c:v>10.759493670886076</c:v>
                </c:pt>
                <c:pt idx="2">
                  <c:v>27.848101265822784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C3-4845-910C-77599908FD9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MX" sz="1600"/>
              <a:t>¿Estudias una licenciatura o ingeniería en la Universidad de Sonora?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E03-41D1-9AB1-7D2B87451E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E03-41D1-9AB1-7D2B87451E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E03-41D1-9AB1-7D2B87451E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'[ENCUESTA_ IDIOMA INGLÉS Y REDES SOCIALES 2018(1-158) ORIGINAL SIN CODIFICAR.xlsx]descripcion de estudiantes'!$B$33:$B$35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No contestó</c:v>
                </c:pt>
              </c:strCache>
            </c:strRef>
          </c:cat>
          <c:val>
            <c:numRef>
              <c:f>'[ENCUESTA_ IDIOMA INGLÉS Y REDES SOCIALES 2018(1-158) ORIGINAL SIN CODIFICAR.xlsx]descripcion de estudiantes'!$C$33:$C$35</c:f>
              <c:numCache>
                <c:formatCode>###0.0</c:formatCode>
                <c:ptCount val="3"/>
                <c:pt idx="0">
                  <c:v>86.075949367088612</c:v>
                </c:pt>
                <c:pt idx="1">
                  <c:v>9.4936708860759502</c:v>
                </c:pt>
                <c:pt idx="2">
                  <c:v>4.4303797468354427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03-41D1-9AB1-7D2B87451E0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C7B802-3737-4584-B59A-3693CF9A33A3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05D7AAB-068D-44AD-83B9-9413E1A15BD4}">
      <dgm:prSet phldrT="[Texto]" custT="1"/>
      <dgm:spPr/>
      <dgm:t>
        <a:bodyPr/>
        <a:lstStyle/>
        <a:p>
          <a:r>
            <a:rPr lang="es-MX" sz="2700"/>
            <a:t>IDIOMA INGLÉS</a:t>
          </a:r>
        </a:p>
      </dgm:t>
    </dgm:pt>
    <dgm:pt modelId="{32416A88-1351-4DAF-876A-1CB45DEA1439}" type="parTrans" cxnId="{0BFAA4BC-9633-457C-B865-EEDB6C72875A}">
      <dgm:prSet/>
      <dgm:spPr/>
      <dgm:t>
        <a:bodyPr/>
        <a:lstStyle/>
        <a:p>
          <a:endParaRPr lang="es-MX"/>
        </a:p>
      </dgm:t>
    </dgm:pt>
    <dgm:pt modelId="{206E6C72-2DB9-49DA-A859-90D18597170A}" type="sibTrans" cxnId="{0BFAA4BC-9633-457C-B865-EEDB6C72875A}">
      <dgm:prSet custT="1"/>
      <dgm:spPr/>
      <dgm:t>
        <a:bodyPr/>
        <a:lstStyle/>
        <a:p>
          <a:r>
            <a:rPr lang="es-MX" sz="1800" b="1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INTERACCIÓN</a:t>
          </a:r>
        </a:p>
      </dgm:t>
    </dgm:pt>
    <dgm:pt modelId="{216F8146-8CAD-4582-B66E-6C7E9CD56337}">
      <dgm:prSet phldrT="[Texto]"/>
      <dgm:spPr/>
      <dgm:t>
        <a:bodyPr/>
        <a:lstStyle/>
        <a:p>
          <a:r>
            <a:rPr lang="es-MX"/>
            <a:t>REDES SOCIALES</a:t>
          </a:r>
        </a:p>
      </dgm:t>
    </dgm:pt>
    <dgm:pt modelId="{FAF1014E-415E-4247-A117-2277F550F6F3}" type="parTrans" cxnId="{698E1223-29F7-42D2-BF6B-1F654EE51F40}">
      <dgm:prSet/>
      <dgm:spPr/>
      <dgm:t>
        <a:bodyPr/>
        <a:lstStyle/>
        <a:p>
          <a:endParaRPr lang="es-MX"/>
        </a:p>
      </dgm:t>
    </dgm:pt>
    <dgm:pt modelId="{1EC411BD-B856-4A16-8228-E0CF4652D4D9}" type="sibTrans" cxnId="{698E1223-29F7-42D2-BF6B-1F654EE51F40}">
      <dgm:prSet custT="1"/>
      <dgm:spPr/>
      <dgm:t>
        <a:bodyPr/>
        <a:lstStyle/>
        <a:p>
          <a:r>
            <a:rPr lang="es-MX" sz="1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SIGNIFICADO</a:t>
          </a:r>
        </a:p>
      </dgm:t>
    </dgm:pt>
    <dgm:pt modelId="{1FA699B2-ED1A-450C-B3B4-022DA7E72D70}">
      <dgm:prSet phldrT="[Texto]"/>
      <dgm:spPr/>
      <dgm:t>
        <a:bodyPr/>
        <a:lstStyle/>
        <a:p>
          <a:r>
            <a:rPr lang="es-MX"/>
            <a:t>IDENTIDAD (L2)</a:t>
          </a:r>
        </a:p>
      </dgm:t>
    </dgm:pt>
    <dgm:pt modelId="{92BC5F80-08E5-4450-B1A2-32EE06953FF0}" type="parTrans" cxnId="{B6041EBE-BB1F-464B-9D23-B99BAADD99AE}">
      <dgm:prSet/>
      <dgm:spPr/>
      <dgm:t>
        <a:bodyPr/>
        <a:lstStyle/>
        <a:p>
          <a:endParaRPr lang="es-MX"/>
        </a:p>
      </dgm:t>
    </dgm:pt>
    <dgm:pt modelId="{6FE2EF9A-956C-45C9-B6C0-2542DCF4798F}" type="sibTrans" cxnId="{B6041EBE-BB1F-464B-9D23-B99BAADD99AE}">
      <dgm:prSet/>
      <dgm:spPr/>
      <dgm:t>
        <a:bodyPr/>
        <a:lstStyle/>
        <a:p>
          <a:endParaRPr lang="es-MX"/>
        </a:p>
      </dgm:t>
    </dgm:pt>
    <dgm:pt modelId="{1DB54048-6B99-4CE4-B905-0DDBD345C7D5}" type="pres">
      <dgm:prSet presAssocID="{8EC7B802-3737-4584-B59A-3693CF9A33A3}" presName="Name0" presStyleCnt="0">
        <dgm:presLayoutVars>
          <dgm:dir/>
          <dgm:resizeHandles val="exact"/>
        </dgm:presLayoutVars>
      </dgm:prSet>
      <dgm:spPr/>
    </dgm:pt>
    <dgm:pt modelId="{101C49AD-C213-436F-B4AE-7955A558FA00}" type="pres">
      <dgm:prSet presAssocID="{8EC7B802-3737-4584-B59A-3693CF9A33A3}" presName="vNodes" presStyleCnt="0"/>
      <dgm:spPr/>
    </dgm:pt>
    <dgm:pt modelId="{8F8DA2E3-4C6B-44F3-8039-5EE3F4AA9FB4}" type="pres">
      <dgm:prSet presAssocID="{905D7AAB-068D-44AD-83B9-9413E1A15BD4}" presName="node" presStyleLbl="node1" presStyleIdx="0" presStyleCnt="3" custLinFactY="3782" custLinFactNeighborX="-19043" custLinFactNeighborY="100000">
        <dgm:presLayoutVars>
          <dgm:bulletEnabled val="1"/>
        </dgm:presLayoutVars>
      </dgm:prSet>
      <dgm:spPr/>
    </dgm:pt>
    <dgm:pt modelId="{6C168FE3-C1F0-4D4A-96EC-5D29229F1514}" type="pres">
      <dgm:prSet presAssocID="{206E6C72-2DB9-49DA-A859-90D18597170A}" presName="spacerT" presStyleCnt="0"/>
      <dgm:spPr/>
    </dgm:pt>
    <dgm:pt modelId="{9C070942-6D77-4D27-8705-001BD64F4383}" type="pres">
      <dgm:prSet presAssocID="{206E6C72-2DB9-49DA-A859-90D18597170A}" presName="sibTrans" presStyleLbl="sibTrans2D1" presStyleIdx="0" presStyleCnt="2" custScaleX="157564" custScaleY="146884" custLinFactNeighborX="-32833"/>
      <dgm:spPr/>
    </dgm:pt>
    <dgm:pt modelId="{64B6BB2D-256A-4339-8B2F-BCDEDDFF5F98}" type="pres">
      <dgm:prSet presAssocID="{206E6C72-2DB9-49DA-A859-90D18597170A}" presName="spacerB" presStyleCnt="0"/>
      <dgm:spPr/>
    </dgm:pt>
    <dgm:pt modelId="{6E80DF92-419A-4908-A209-C93E1BD90BED}" type="pres">
      <dgm:prSet presAssocID="{216F8146-8CAD-4582-B66E-6C7E9CD56337}" presName="node" presStyleLbl="node1" presStyleIdx="1" presStyleCnt="3" custLinFactY="-2780" custLinFactNeighborX="-20045" custLinFactNeighborY="-100000">
        <dgm:presLayoutVars>
          <dgm:bulletEnabled val="1"/>
        </dgm:presLayoutVars>
      </dgm:prSet>
      <dgm:spPr/>
    </dgm:pt>
    <dgm:pt modelId="{17FEA5AD-B206-4B98-A29A-0D0A1F7C151C}" type="pres">
      <dgm:prSet presAssocID="{8EC7B802-3737-4584-B59A-3693CF9A33A3}" presName="sibTransLast" presStyleLbl="sibTrans2D1" presStyleIdx="1" presStyleCnt="2" custScaleX="218614" custScaleY="99688" custLinFactNeighborX="-21670" custLinFactNeighborY="-1"/>
      <dgm:spPr/>
    </dgm:pt>
    <dgm:pt modelId="{772E3AD2-02F5-4BF9-A2C4-B1925A11F256}" type="pres">
      <dgm:prSet presAssocID="{8EC7B802-3737-4584-B59A-3693CF9A33A3}" presName="connectorText" presStyleLbl="sibTrans2D1" presStyleIdx="1" presStyleCnt="2"/>
      <dgm:spPr/>
    </dgm:pt>
    <dgm:pt modelId="{83DD3A79-F436-4DE3-A3B1-FE7A39EA1B13}" type="pres">
      <dgm:prSet presAssocID="{8EC7B802-3737-4584-B59A-3693CF9A33A3}" presName="lastNode" presStyleLbl="node1" presStyleIdx="2" presStyleCnt="3" custScaleX="73348" custScaleY="73667">
        <dgm:presLayoutVars>
          <dgm:bulletEnabled val="1"/>
        </dgm:presLayoutVars>
      </dgm:prSet>
      <dgm:spPr/>
    </dgm:pt>
  </dgm:ptLst>
  <dgm:cxnLst>
    <dgm:cxn modelId="{698E1223-29F7-42D2-BF6B-1F654EE51F40}" srcId="{8EC7B802-3737-4584-B59A-3693CF9A33A3}" destId="{216F8146-8CAD-4582-B66E-6C7E9CD56337}" srcOrd="1" destOrd="0" parTransId="{FAF1014E-415E-4247-A117-2277F550F6F3}" sibTransId="{1EC411BD-B856-4A16-8228-E0CF4652D4D9}"/>
    <dgm:cxn modelId="{F75A523F-0D6B-4CA0-8F67-C09C576382A4}" type="presOf" srcId="{1EC411BD-B856-4A16-8228-E0CF4652D4D9}" destId="{17FEA5AD-B206-4B98-A29A-0D0A1F7C151C}" srcOrd="0" destOrd="0" presId="urn:microsoft.com/office/officeart/2005/8/layout/equation2"/>
    <dgm:cxn modelId="{8765375C-A0F6-421C-97B6-36946740BB5D}" type="presOf" srcId="{1EC411BD-B856-4A16-8228-E0CF4652D4D9}" destId="{772E3AD2-02F5-4BF9-A2C4-B1925A11F256}" srcOrd="1" destOrd="0" presId="urn:microsoft.com/office/officeart/2005/8/layout/equation2"/>
    <dgm:cxn modelId="{8B00AD78-A823-4C1B-A9F3-86CC65876555}" type="presOf" srcId="{206E6C72-2DB9-49DA-A859-90D18597170A}" destId="{9C070942-6D77-4D27-8705-001BD64F4383}" srcOrd="0" destOrd="0" presId="urn:microsoft.com/office/officeart/2005/8/layout/equation2"/>
    <dgm:cxn modelId="{B5B8E89E-CB60-4798-87DC-5658F8BB9A1F}" type="presOf" srcId="{216F8146-8CAD-4582-B66E-6C7E9CD56337}" destId="{6E80DF92-419A-4908-A209-C93E1BD90BED}" srcOrd="0" destOrd="0" presId="urn:microsoft.com/office/officeart/2005/8/layout/equation2"/>
    <dgm:cxn modelId="{0BFAA4BC-9633-457C-B865-EEDB6C72875A}" srcId="{8EC7B802-3737-4584-B59A-3693CF9A33A3}" destId="{905D7AAB-068D-44AD-83B9-9413E1A15BD4}" srcOrd="0" destOrd="0" parTransId="{32416A88-1351-4DAF-876A-1CB45DEA1439}" sibTransId="{206E6C72-2DB9-49DA-A859-90D18597170A}"/>
    <dgm:cxn modelId="{77C418BD-F7FE-4C64-A87E-60FFA541AB60}" type="presOf" srcId="{1FA699B2-ED1A-450C-B3B4-022DA7E72D70}" destId="{83DD3A79-F436-4DE3-A3B1-FE7A39EA1B13}" srcOrd="0" destOrd="0" presId="urn:microsoft.com/office/officeart/2005/8/layout/equation2"/>
    <dgm:cxn modelId="{B6041EBE-BB1F-464B-9D23-B99BAADD99AE}" srcId="{8EC7B802-3737-4584-B59A-3693CF9A33A3}" destId="{1FA699B2-ED1A-450C-B3B4-022DA7E72D70}" srcOrd="2" destOrd="0" parTransId="{92BC5F80-08E5-4450-B1A2-32EE06953FF0}" sibTransId="{6FE2EF9A-956C-45C9-B6C0-2542DCF4798F}"/>
    <dgm:cxn modelId="{1787D0CC-74FC-44E6-9035-B238110AA814}" type="presOf" srcId="{8EC7B802-3737-4584-B59A-3693CF9A33A3}" destId="{1DB54048-6B99-4CE4-B905-0DDBD345C7D5}" srcOrd="0" destOrd="0" presId="urn:microsoft.com/office/officeart/2005/8/layout/equation2"/>
    <dgm:cxn modelId="{222394E7-7DFA-426F-AB08-1AE1D9B8984B}" type="presOf" srcId="{905D7AAB-068D-44AD-83B9-9413E1A15BD4}" destId="{8F8DA2E3-4C6B-44F3-8039-5EE3F4AA9FB4}" srcOrd="0" destOrd="0" presId="urn:microsoft.com/office/officeart/2005/8/layout/equation2"/>
    <dgm:cxn modelId="{9D0D06E3-9323-48F3-9B68-DDC3365D4696}" type="presParOf" srcId="{1DB54048-6B99-4CE4-B905-0DDBD345C7D5}" destId="{101C49AD-C213-436F-B4AE-7955A558FA00}" srcOrd="0" destOrd="0" presId="urn:microsoft.com/office/officeart/2005/8/layout/equation2"/>
    <dgm:cxn modelId="{DB976219-0D93-48C7-B747-7610D869FD2D}" type="presParOf" srcId="{101C49AD-C213-436F-B4AE-7955A558FA00}" destId="{8F8DA2E3-4C6B-44F3-8039-5EE3F4AA9FB4}" srcOrd="0" destOrd="0" presId="urn:microsoft.com/office/officeart/2005/8/layout/equation2"/>
    <dgm:cxn modelId="{8C347E4D-DC46-49E2-A25D-9CDD513781F9}" type="presParOf" srcId="{101C49AD-C213-436F-B4AE-7955A558FA00}" destId="{6C168FE3-C1F0-4D4A-96EC-5D29229F1514}" srcOrd="1" destOrd="0" presId="urn:microsoft.com/office/officeart/2005/8/layout/equation2"/>
    <dgm:cxn modelId="{FAA13BCA-2446-4FC5-8C24-20FA2F26EF4B}" type="presParOf" srcId="{101C49AD-C213-436F-B4AE-7955A558FA00}" destId="{9C070942-6D77-4D27-8705-001BD64F4383}" srcOrd="2" destOrd="0" presId="urn:microsoft.com/office/officeart/2005/8/layout/equation2"/>
    <dgm:cxn modelId="{709BE2AB-51A5-493E-9FDB-1F13D9D2F658}" type="presParOf" srcId="{101C49AD-C213-436F-B4AE-7955A558FA00}" destId="{64B6BB2D-256A-4339-8B2F-BCDEDDFF5F98}" srcOrd="3" destOrd="0" presId="urn:microsoft.com/office/officeart/2005/8/layout/equation2"/>
    <dgm:cxn modelId="{151D7688-D862-45D1-8BCD-70BA85FAB9AA}" type="presParOf" srcId="{101C49AD-C213-436F-B4AE-7955A558FA00}" destId="{6E80DF92-419A-4908-A209-C93E1BD90BED}" srcOrd="4" destOrd="0" presId="urn:microsoft.com/office/officeart/2005/8/layout/equation2"/>
    <dgm:cxn modelId="{59B5A038-088D-4174-9489-55D7B607AB9C}" type="presParOf" srcId="{1DB54048-6B99-4CE4-B905-0DDBD345C7D5}" destId="{17FEA5AD-B206-4B98-A29A-0D0A1F7C151C}" srcOrd="1" destOrd="0" presId="urn:microsoft.com/office/officeart/2005/8/layout/equation2"/>
    <dgm:cxn modelId="{0E1D6314-1D8C-4335-8670-B1DBE13414DB}" type="presParOf" srcId="{17FEA5AD-B206-4B98-A29A-0D0A1F7C151C}" destId="{772E3AD2-02F5-4BF9-A2C4-B1925A11F256}" srcOrd="0" destOrd="0" presId="urn:microsoft.com/office/officeart/2005/8/layout/equation2"/>
    <dgm:cxn modelId="{9D437FA7-D8EB-49D5-92ED-2F66A4C6EE6A}" type="presParOf" srcId="{1DB54048-6B99-4CE4-B905-0DDBD345C7D5}" destId="{83DD3A79-F436-4DE3-A3B1-FE7A39EA1B1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380125-2A7E-4BAF-8715-55E50409EE7F}" type="doc">
      <dgm:prSet loTypeId="urn:microsoft.com/office/officeart/2005/8/layout/target2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D4F2247D-F436-4259-AFC9-07D4EEBC74A6}">
      <dgm:prSet phldrT="[Texto]" custT="1"/>
      <dgm:spPr/>
      <dgm:t>
        <a:bodyPr/>
        <a:lstStyle/>
        <a:p>
          <a:r>
            <a: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ADQUISICIÓN DE UNA SEGUNDA LENGUA (ASL):</a:t>
          </a:r>
        </a:p>
        <a:p>
          <a:r>
            <a:rPr lang="en-US" sz="1800" b="1" dirty="0"/>
            <a:t>IDENTIDAD: </a:t>
          </a:r>
          <a:r>
            <a:rPr lang="en-US" sz="1800" b="0" dirty="0" err="1"/>
            <a:t>fluida</a:t>
          </a:r>
          <a:r>
            <a:rPr lang="en-US" sz="1800" b="0" dirty="0"/>
            <a:t> y </a:t>
          </a:r>
          <a:r>
            <a:rPr lang="en-US" sz="1800" b="0" dirty="0" err="1"/>
            <a:t>construida</a:t>
          </a:r>
          <a:r>
            <a:rPr lang="en-US" sz="1800" b="0" dirty="0"/>
            <a:t> </a:t>
          </a:r>
          <a:r>
            <a:rPr lang="en-US" sz="1800" b="0" dirty="0" err="1"/>
            <a:t>en</a:t>
          </a:r>
          <a:r>
            <a:rPr lang="en-US" sz="1800" b="0" dirty="0"/>
            <a:t> la interaccion social y </a:t>
          </a:r>
          <a:r>
            <a:rPr lang="en-US" sz="1800" b="0" dirty="0" err="1"/>
            <a:t>lingüística</a:t>
          </a:r>
          <a:r>
            <a:rPr lang="en-US" sz="1800" b="0" dirty="0"/>
            <a:t>. La </a:t>
          </a:r>
          <a:r>
            <a:rPr lang="en-US" sz="1800" b="0" dirty="0" err="1"/>
            <a:t>identidad</a:t>
          </a:r>
          <a:r>
            <a:rPr lang="en-US" sz="1800" b="0" dirty="0"/>
            <a:t>, las </a:t>
          </a:r>
          <a:r>
            <a:rPr lang="en-US" sz="1800" b="0" dirty="0" err="1"/>
            <a:t>prácticas</a:t>
          </a:r>
          <a:r>
            <a:rPr lang="en-US" sz="1800" b="0" dirty="0"/>
            <a:t> y los </a:t>
          </a:r>
          <a:r>
            <a:rPr lang="en-US" sz="1800" b="0" dirty="0" err="1"/>
            <a:t>recursos</a:t>
          </a:r>
          <a:r>
            <a:rPr lang="en-US" sz="1800" b="0" dirty="0"/>
            <a:t> se </a:t>
          </a:r>
          <a:r>
            <a:rPr lang="en-US" sz="1800" b="0" dirty="0" err="1"/>
            <a:t>constituyen</a:t>
          </a:r>
          <a:r>
            <a:rPr lang="en-US" sz="1800" b="0" dirty="0"/>
            <a:t> </a:t>
          </a:r>
          <a:r>
            <a:rPr lang="en-US" sz="1800" b="0" dirty="0" err="1"/>
            <a:t>mutuamente</a:t>
          </a:r>
          <a:r>
            <a:rPr lang="en-US" sz="1800" b="0" dirty="0"/>
            <a:t> (</a:t>
          </a:r>
          <a:r>
            <a:rPr lang="es-MX" sz="1800" b="0" dirty="0"/>
            <a:t>Norton, 2000; Norton y </a:t>
          </a:r>
          <a:r>
            <a:rPr lang="es-MX" sz="1800" b="0" dirty="0" err="1"/>
            <a:t>Toohey</a:t>
          </a:r>
          <a:r>
            <a:rPr lang="es-MX" sz="1800" b="0" dirty="0"/>
            <a:t>, 2011; Norton, 2013).</a:t>
          </a:r>
          <a:endParaRPr lang="es-MX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1E14D-34D4-4B79-A61B-F48C604F1590}" type="parTrans" cxnId="{4D682FE2-7812-4476-838F-60B340F48FFA}">
      <dgm:prSet/>
      <dgm:spPr/>
      <dgm:t>
        <a:bodyPr/>
        <a:lstStyle/>
        <a:p>
          <a:endParaRPr lang="es-MX" sz="1100">
            <a:solidFill>
              <a:schemeClr val="bg2"/>
            </a:solidFill>
          </a:endParaRPr>
        </a:p>
      </dgm:t>
    </dgm:pt>
    <dgm:pt modelId="{9BBBBC80-CD71-413C-9D40-E337551991F5}" type="sibTrans" cxnId="{4D682FE2-7812-4476-838F-60B340F48FFA}">
      <dgm:prSet/>
      <dgm:spPr/>
      <dgm:t>
        <a:bodyPr/>
        <a:lstStyle/>
        <a:p>
          <a:endParaRPr lang="es-MX" sz="1100">
            <a:solidFill>
              <a:schemeClr val="bg2"/>
            </a:solidFill>
          </a:endParaRPr>
        </a:p>
      </dgm:t>
    </dgm:pt>
    <dgm:pt modelId="{30D4D3C5-EBE6-42D6-9629-0B4341BCC9D0}">
      <dgm:prSet phldrT="[Texto]" custT="1"/>
      <dgm:spPr/>
      <dgm:t>
        <a:bodyPr/>
        <a:lstStyle/>
        <a:p>
          <a:r>
            <a:rPr lang="es-MX" sz="20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PERSPECTIVA SOCIOCULTURAL:</a:t>
          </a:r>
        </a:p>
        <a:p>
          <a:r>
            <a:rPr lang="es-MX" sz="20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Inglés en las redes sociales como herramientas sociales y culturales</a:t>
          </a:r>
        </a:p>
      </dgm:t>
    </dgm:pt>
    <dgm:pt modelId="{506699B0-0C52-49BD-ACF9-B4211D4EF4E6}" type="parTrans" cxnId="{8CA83187-322A-4276-AE3B-8684DB264372}">
      <dgm:prSet/>
      <dgm:spPr/>
      <dgm:t>
        <a:bodyPr/>
        <a:lstStyle/>
        <a:p>
          <a:endParaRPr lang="es-MX" sz="1100">
            <a:solidFill>
              <a:schemeClr val="bg2"/>
            </a:solidFill>
          </a:endParaRPr>
        </a:p>
      </dgm:t>
    </dgm:pt>
    <dgm:pt modelId="{3810C3F3-A998-4DFC-AFAF-E66CB15CFAD8}" type="sibTrans" cxnId="{8CA83187-322A-4276-AE3B-8684DB264372}">
      <dgm:prSet/>
      <dgm:spPr/>
      <dgm:t>
        <a:bodyPr/>
        <a:lstStyle/>
        <a:p>
          <a:endParaRPr lang="es-MX" sz="1100">
            <a:solidFill>
              <a:schemeClr val="bg2"/>
            </a:solidFill>
          </a:endParaRPr>
        </a:p>
      </dgm:t>
    </dgm:pt>
    <dgm:pt modelId="{F9EA61A2-D38A-4563-89D8-D6F4AEAA7FD6}">
      <dgm:prSet phldrT="[Texto]" custT="1"/>
      <dgm:spPr/>
      <dgm:t>
        <a:bodyPr/>
        <a:lstStyle/>
        <a:p>
          <a:pPr algn="ctr"/>
          <a:r>
            <a: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80"/>
              </a:highlight>
            </a:rPr>
            <a:t>IDENTIDAD A TRAVES DE LA INTERACCIÓN </a:t>
          </a:r>
          <a:r>
            <a: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s-MX" sz="3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Crovi</a:t>
          </a:r>
          <a:r>
            <a: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2016;</a:t>
          </a:r>
          <a:r>
            <a: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Bucholtz y Hall, 2005</a:t>
          </a:r>
          <a:r>
            <a:rPr lang="en-US" sz="3200" dirty="0"/>
            <a:t>). </a:t>
          </a:r>
          <a:endParaRPr lang="es-MX" sz="3200" b="1" dirty="0"/>
        </a:p>
      </dgm:t>
    </dgm:pt>
    <dgm:pt modelId="{26766043-B889-4411-ABC6-94ECDE324C4D}" type="parTrans" cxnId="{45535509-28A4-4DC7-B86C-FC1736B37567}">
      <dgm:prSet/>
      <dgm:spPr/>
      <dgm:t>
        <a:bodyPr/>
        <a:lstStyle/>
        <a:p>
          <a:endParaRPr lang="es-MX" sz="1100">
            <a:solidFill>
              <a:schemeClr val="bg2"/>
            </a:solidFill>
          </a:endParaRPr>
        </a:p>
      </dgm:t>
    </dgm:pt>
    <dgm:pt modelId="{BDB909C7-8AE3-43C1-BA4B-584311479F59}" type="sibTrans" cxnId="{45535509-28A4-4DC7-B86C-FC1736B37567}">
      <dgm:prSet/>
      <dgm:spPr/>
      <dgm:t>
        <a:bodyPr/>
        <a:lstStyle/>
        <a:p>
          <a:endParaRPr lang="es-MX" sz="1100">
            <a:solidFill>
              <a:schemeClr val="bg2"/>
            </a:solidFill>
          </a:endParaRPr>
        </a:p>
      </dgm:t>
    </dgm:pt>
    <dgm:pt modelId="{75048ED3-97BF-4D3A-9CBC-810B7C24B6AC}">
      <dgm:prSet phldrT="[Texto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32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INTERACCIÓN CON EL IDIOMA INGLÉS EN LAS REDES SOCIALES: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32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las formas de participación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3200" b="0">
              <a:solidFill>
                <a:srgbClr val="002060"/>
              </a:solidFill>
            </a:rPr>
            <a:t>-&gt; Teoría de la Actividad &lt;-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>
              <a:solidFill>
                <a:srgbClr val="002060"/>
              </a:solidFill>
            </a:rPr>
            <a:t>Lantolf, 2002; Norton y McKinney, 2011; Lantolf, Thorne &amp; </a:t>
          </a:r>
          <a:r>
            <a:rPr lang="es-MX" sz="1800" err="1">
              <a:solidFill>
                <a:srgbClr val="002060"/>
              </a:solidFill>
            </a:rPr>
            <a:t>Poehner</a:t>
          </a:r>
          <a:r>
            <a:rPr lang="es-MX" sz="1800">
              <a:solidFill>
                <a:srgbClr val="002060"/>
              </a:solidFill>
            </a:rPr>
            <a:t>, 2015.</a:t>
          </a:r>
          <a:endParaRPr lang="es-MX" sz="1800" b="0">
            <a:solidFill>
              <a:srgbClr val="002060"/>
            </a:solidFill>
          </a:endParaRPr>
        </a:p>
      </dgm:t>
    </dgm:pt>
    <dgm:pt modelId="{8CE278BE-7CF8-4FED-9D3E-80D020C3E261}" type="parTrans" cxnId="{64D3D173-BF2E-49E9-AD24-ED3E6C9A0701}">
      <dgm:prSet/>
      <dgm:spPr/>
      <dgm:t>
        <a:bodyPr/>
        <a:lstStyle/>
        <a:p>
          <a:endParaRPr lang="es-MX" sz="1100">
            <a:solidFill>
              <a:schemeClr val="bg2"/>
            </a:solidFill>
          </a:endParaRPr>
        </a:p>
      </dgm:t>
    </dgm:pt>
    <dgm:pt modelId="{14C56977-9EB4-42B8-B7AF-4539EC116E29}" type="sibTrans" cxnId="{64D3D173-BF2E-49E9-AD24-ED3E6C9A0701}">
      <dgm:prSet/>
      <dgm:spPr/>
      <dgm:t>
        <a:bodyPr/>
        <a:lstStyle/>
        <a:p>
          <a:endParaRPr lang="es-MX" sz="1100">
            <a:solidFill>
              <a:schemeClr val="bg2"/>
            </a:solidFill>
          </a:endParaRPr>
        </a:p>
      </dgm:t>
    </dgm:pt>
    <dgm:pt modelId="{BEC9A70B-E525-4BD6-B74C-8C285EBB10B2}" type="pres">
      <dgm:prSet presAssocID="{42380125-2A7E-4BAF-8715-55E50409EE7F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93D1CF29-DA5E-4197-87D0-CE77F4F6647B}" type="pres">
      <dgm:prSet presAssocID="{42380125-2A7E-4BAF-8715-55E50409EE7F}" presName="outerBox" presStyleCnt="0"/>
      <dgm:spPr/>
    </dgm:pt>
    <dgm:pt modelId="{80D43D84-A84E-41D6-B702-3324AE5DD627}" type="pres">
      <dgm:prSet presAssocID="{42380125-2A7E-4BAF-8715-55E50409EE7F}" presName="outerBoxParent" presStyleLbl="node1" presStyleIdx="0" presStyleCnt="2" custLinFactNeighborX="-759" custLinFactNeighborY="6826"/>
      <dgm:spPr/>
    </dgm:pt>
    <dgm:pt modelId="{C9790944-3E53-4E5E-AC3A-B0B492065AD4}" type="pres">
      <dgm:prSet presAssocID="{42380125-2A7E-4BAF-8715-55E50409EE7F}" presName="outerBoxChildren" presStyleCnt="0"/>
      <dgm:spPr/>
    </dgm:pt>
    <dgm:pt modelId="{996B7419-136D-450A-B318-E222886CF058}" type="pres">
      <dgm:prSet presAssocID="{30D4D3C5-EBE6-42D6-9629-0B4341BCC9D0}" presName="oChild" presStyleLbl="fgAcc1" presStyleIdx="0" presStyleCnt="2" custAng="16200000" custScaleX="266372" custScaleY="41667" custLinFactNeighborX="4219" custLinFactNeighborY="29024">
        <dgm:presLayoutVars>
          <dgm:bulletEnabled val="1"/>
        </dgm:presLayoutVars>
      </dgm:prSet>
      <dgm:spPr/>
    </dgm:pt>
    <dgm:pt modelId="{38C34BFE-1E61-40AB-B56F-F3B657381E78}" type="pres">
      <dgm:prSet presAssocID="{42380125-2A7E-4BAF-8715-55E50409EE7F}" presName="middleBox" presStyleCnt="0"/>
      <dgm:spPr/>
    </dgm:pt>
    <dgm:pt modelId="{3E5A351A-64BB-4351-B08E-835AC7D2228F}" type="pres">
      <dgm:prSet presAssocID="{42380125-2A7E-4BAF-8715-55E50409EE7F}" presName="middleBoxParent" presStyleLbl="node1" presStyleIdx="1" presStyleCnt="2"/>
      <dgm:spPr/>
    </dgm:pt>
    <dgm:pt modelId="{FF22B363-C6A1-4635-B359-B5EAB3FFB75D}" type="pres">
      <dgm:prSet presAssocID="{42380125-2A7E-4BAF-8715-55E50409EE7F}" presName="middleBoxChildren" presStyleCnt="0"/>
      <dgm:spPr/>
    </dgm:pt>
    <dgm:pt modelId="{175F26FE-2A00-46DA-B5EF-F9C4182A85DD}" type="pres">
      <dgm:prSet presAssocID="{75048ED3-97BF-4D3A-9CBC-810B7C24B6AC}" presName="mChild" presStyleLbl="fgAcc1" presStyleIdx="1" presStyleCnt="2" custScaleY="138862">
        <dgm:presLayoutVars>
          <dgm:bulletEnabled val="1"/>
        </dgm:presLayoutVars>
      </dgm:prSet>
      <dgm:spPr/>
    </dgm:pt>
  </dgm:ptLst>
  <dgm:cxnLst>
    <dgm:cxn modelId="{45535509-28A4-4DC7-B86C-FC1736B37567}" srcId="{42380125-2A7E-4BAF-8715-55E50409EE7F}" destId="{F9EA61A2-D38A-4563-89D8-D6F4AEAA7FD6}" srcOrd="1" destOrd="0" parTransId="{26766043-B889-4411-ABC6-94ECDE324C4D}" sibTransId="{BDB909C7-8AE3-43C1-BA4B-584311479F59}"/>
    <dgm:cxn modelId="{673EB860-5F51-404A-8BB6-39C210517B27}" type="presOf" srcId="{42380125-2A7E-4BAF-8715-55E50409EE7F}" destId="{BEC9A70B-E525-4BD6-B74C-8C285EBB10B2}" srcOrd="0" destOrd="0" presId="urn:microsoft.com/office/officeart/2005/8/layout/target2"/>
    <dgm:cxn modelId="{64D3D173-BF2E-49E9-AD24-ED3E6C9A0701}" srcId="{F9EA61A2-D38A-4563-89D8-D6F4AEAA7FD6}" destId="{75048ED3-97BF-4D3A-9CBC-810B7C24B6AC}" srcOrd="0" destOrd="0" parTransId="{8CE278BE-7CF8-4FED-9D3E-80D020C3E261}" sibTransId="{14C56977-9EB4-42B8-B7AF-4539EC116E29}"/>
    <dgm:cxn modelId="{B6FD315A-2320-4162-A2E3-54BE81654842}" type="presOf" srcId="{75048ED3-97BF-4D3A-9CBC-810B7C24B6AC}" destId="{175F26FE-2A00-46DA-B5EF-F9C4182A85DD}" srcOrd="0" destOrd="0" presId="urn:microsoft.com/office/officeart/2005/8/layout/target2"/>
    <dgm:cxn modelId="{8CA83187-322A-4276-AE3B-8684DB264372}" srcId="{D4F2247D-F436-4259-AFC9-07D4EEBC74A6}" destId="{30D4D3C5-EBE6-42D6-9629-0B4341BCC9D0}" srcOrd="0" destOrd="0" parTransId="{506699B0-0C52-49BD-ACF9-B4211D4EF4E6}" sibTransId="{3810C3F3-A998-4DFC-AFAF-E66CB15CFAD8}"/>
    <dgm:cxn modelId="{0EBDAD8E-1AAD-4C8B-9998-80FD49D5E13A}" type="presOf" srcId="{F9EA61A2-D38A-4563-89D8-D6F4AEAA7FD6}" destId="{3E5A351A-64BB-4351-B08E-835AC7D2228F}" srcOrd="0" destOrd="0" presId="urn:microsoft.com/office/officeart/2005/8/layout/target2"/>
    <dgm:cxn modelId="{7AD419A4-8AD9-424B-BBE1-CF1872AEBA2D}" type="presOf" srcId="{D4F2247D-F436-4259-AFC9-07D4EEBC74A6}" destId="{80D43D84-A84E-41D6-B702-3324AE5DD627}" srcOrd="0" destOrd="0" presId="urn:microsoft.com/office/officeart/2005/8/layout/target2"/>
    <dgm:cxn modelId="{4D682FE2-7812-4476-838F-60B340F48FFA}" srcId="{42380125-2A7E-4BAF-8715-55E50409EE7F}" destId="{D4F2247D-F436-4259-AFC9-07D4EEBC74A6}" srcOrd="0" destOrd="0" parTransId="{70B1E14D-34D4-4B79-A61B-F48C604F1590}" sibTransId="{9BBBBC80-CD71-413C-9D40-E337551991F5}"/>
    <dgm:cxn modelId="{3521B7F7-8D49-4D92-A07F-768F7FBBFD79}" type="presOf" srcId="{30D4D3C5-EBE6-42D6-9629-0B4341BCC9D0}" destId="{996B7419-136D-450A-B318-E222886CF058}" srcOrd="0" destOrd="0" presId="urn:microsoft.com/office/officeart/2005/8/layout/target2"/>
    <dgm:cxn modelId="{A962C055-B735-430C-83ED-D74B46129649}" type="presParOf" srcId="{BEC9A70B-E525-4BD6-B74C-8C285EBB10B2}" destId="{93D1CF29-DA5E-4197-87D0-CE77F4F6647B}" srcOrd="0" destOrd="0" presId="urn:microsoft.com/office/officeart/2005/8/layout/target2"/>
    <dgm:cxn modelId="{49ED66C8-8AA8-49BE-99E3-6A72F9B9B1BC}" type="presParOf" srcId="{93D1CF29-DA5E-4197-87D0-CE77F4F6647B}" destId="{80D43D84-A84E-41D6-B702-3324AE5DD627}" srcOrd="0" destOrd="0" presId="urn:microsoft.com/office/officeart/2005/8/layout/target2"/>
    <dgm:cxn modelId="{574BEF09-8BA8-42D8-BD60-4B15DFF89790}" type="presParOf" srcId="{93D1CF29-DA5E-4197-87D0-CE77F4F6647B}" destId="{C9790944-3E53-4E5E-AC3A-B0B492065AD4}" srcOrd="1" destOrd="0" presId="urn:microsoft.com/office/officeart/2005/8/layout/target2"/>
    <dgm:cxn modelId="{DBA254FF-77C6-4377-9A5A-0BAD0D353A7E}" type="presParOf" srcId="{C9790944-3E53-4E5E-AC3A-B0B492065AD4}" destId="{996B7419-136D-450A-B318-E222886CF058}" srcOrd="0" destOrd="0" presId="urn:microsoft.com/office/officeart/2005/8/layout/target2"/>
    <dgm:cxn modelId="{88D34D69-E09A-4E44-A0AB-BAD79EBAAA08}" type="presParOf" srcId="{BEC9A70B-E525-4BD6-B74C-8C285EBB10B2}" destId="{38C34BFE-1E61-40AB-B56F-F3B657381E78}" srcOrd="1" destOrd="0" presId="urn:microsoft.com/office/officeart/2005/8/layout/target2"/>
    <dgm:cxn modelId="{00F1D120-9440-4CF7-8E71-62618B2303EE}" type="presParOf" srcId="{38C34BFE-1E61-40AB-B56F-F3B657381E78}" destId="{3E5A351A-64BB-4351-B08E-835AC7D2228F}" srcOrd="0" destOrd="0" presId="urn:microsoft.com/office/officeart/2005/8/layout/target2"/>
    <dgm:cxn modelId="{EC21F8EF-56B0-458C-9CD2-1B80E3528788}" type="presParOf" srcId="{38C34BFE-1E61-40AB-B56F-F3B657381E78}" destId="{FF22B363-C6A1-4635-B359-B5EAB3FFB75D}" srcOrd="1" destOrd="0" presId="urn:microsoft.com/office/officeart/2005/8/layout/target2"/>
    <dgm:cxn modelId="{2032DF93-6570-4B9F-90B1-9352092D8399}" type="presParOf" srcId="{FF22B363-C6A1-4635-B359-B5EAB3FFB75D}" destId="{175F26FE-2A00-46DA-B5EF-F9C4182A85DD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052CAA-4B13-45A5-9690-2DDA1A24777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C298B4A-18E0-455A-9EC0-817551B910AA}">
      <dgm:prSet phldrT="[Texto]" custT="1"/>
      <dgm:spPr/>
      <dgm:t>
        <a:bodyPr/>
        <a:lstStyle/>
        <a:p>
          <a:r>
            <a: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descriptiva</a:t>
          </a:r>
        </a:p>
      </dgm:t>
    </dgm:pt>
    <dgm:pt modelId="{E2F938A8-FFA2-491B-A6E0-1B367920574D}" type="parTrans" cxnId="{B42C2662-69BC-497D-A74D-39112257DCB0}">
      <dgm:prSet/>
      <dgm:spPr/>
      <dgm:t>
        <a:bodyPr/>
        <a:lstStyle/>
        <a:p>
          <a:endParaRPr lang="es-MX" sz="2400"/>
        </a:p>
      </dgm:t>
    </dgm:pt>
    <dgm:pt modelId="{6E627E3D-EB71-4258-8EBC-0737C961ED84}" type="sibTrans" cxnId="{B42C2662-69BC-497D-A74D-39112257DCB0}">
      <dgm:prSet/>
      <dgm:spPr/>
      <dgm:t>
        <a:bodyPr/>
        <a:lstStyle/>
        <a:p>
          <a:endParaRPr lang="es-MX" sz="2400"/>
        </a:p>
      </dgm:t>
    </dgm:pt>
    <dgm:pt modelId="{64A0F090-2F29-4373-B249-3C35E21FB946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a profundidad</a:t>
          </a:r>
        </a:p>
      </dgm:t>
    </dgm:pt>
    <dgm:pt modelId="{545E90AC-ACFD-461D-A335-C95F01FEAA7D}" type="parTrans" cxnId="{F6AB3665-213B-4874-B31E-67859A3464D9}">
      <dgm:prSet/>
      <dgm:spPr/>
      <dgm:t>
        <a:bodyPr/>
        <a:lstStyle/>
        <a:p>
          <a:endParaRPr lang="es-MX" sz="2400"/>
        </a:p>
      </dgm:t>
    </dgm:pt>
    <dgm:pt modelId="{D69955C6-9879-4494-ACEF-8FC6E5A654A0}" type="sibTrans" cxnId="{F6AB3665-213B-4874-B31E-67859A3464D9}">
      <dgm:prSet/>
      <dgm:spPr/>
      <dgm:t>
        <a:bodyPr/>
        <a:lstStyle/>
        <a:p>
          <a:endParaRPr lang="es-MX" sz="2400"/>
        </a:p>
      </dgm:t>
    </dgm:pt>
    <dgm:pt modelId="{34C9CD0A-5514-4EA4-ACEB-A06056AC5178}">
      <dgm:prSet custT="1"/>
      <dgm:spPr/>
      <dgm:t>
        <a:bodyPr/>
        <a:lstStyle/>
        <a:p>
          <a:pPr algn="ctr"/>
          <a:r>
            <a:rPr lang="es-MX" sz="2000" dirty="0"/>
            <a:t>Encuesta: jóvenes universitarios </a:t>
          </a:r>
        </a:p>
      </dgm:t>
    </dgm:pt>
    <dgm:pt modelId="{71B354D9-7978-476E-83B9-DAA700A228EA}" type="parTrans" cxnId="{381165F6-8E56-4857-AE1C-DEFCA9DDFF61}">
      <dgm:prSet/>
      <dgm:spPr/>
      <dgm:t>
        <a:bodyPr/>
        <a:lstStyle/>
        <a:p>
          <a:endParaRPr lang="es-MX"/>
        </a:p>
      </dgm:t>
    </dgm:pt>
    <dgm:pt modelId="{7F75960D-4007-413D-B4A7-C34FB2B11EF8}" type="sibTrans" cxnId="{381165F6-8E56-4857-AE1C-DEFCA9DDFF61}">
      <dgm:prSet/>
      <dgm:spPr/>
      <dgm:t>
        <a:bodyPr/>
        <a:lstStyle/>
        <a:p>
          <a:endParaRPr lang="es-MX"/>
        </a:p>
      </dgm:t>
    </dgm:pt>
    <dgm:pt modelId="{B70DB0C8-AC2B-4430-A5AC-21F636815315}">
      <dgm:prSet custT="1"/>
      <dgm:spPr/>
      <dgm:t>
        <a:bodyPr/>
        <a:lstStyle/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MX" sz="2000" dirty="0"/>
            <a:t>Entrevista inicial</a:t>
          </a:r>
        </a:p>
      </dgm:t>
    </dgm:pt>
    <dgm:pt modelId="{45B7FFAD-6968-4419-A5BB-4E98E25AA47A}" type="parTrans" cxnId="{B3698365-00A6-4A9D-AE01-991E4009EB85}">
      <dgm:prSet/>
      <dgm:spPr/>
      <dgm:t>
        <a:bodyPr/>
        <a:lstStyle/>
        <a:p>
          <a:endParaRPr lang="es-MX"/>
        </a:p>
      </dgm:t>
    </dgm:pt>
    <dgm:pt modelId="{F0AC7919-7747-47DF-B9CB-939C8AC9AA8C}" type="sibTrans" cxnId="{B3698365-00A6-4A9D-AE01-991E4009EB85}">
      <dgm:prSet/>
      <dgm:spPr/>
      <dgm:t>
        <a:bodyPr/>
        <a:lstStyle/>
        <a:p>
          <a:endParaRPr lang="es-MX"/>
        </a:p>
      </dgm:t>
    </dgm:pt>
    <dgm:pt modelId="{54405671-FF1B-454B-B0F8-7B913FE6406A}">
      <dgm:prSet custT="1"/>
      <dgm:spPr/>
      <dgm:t>
        <a:bodyPr/>
        <a:lstStyle/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MX" sz="2000" dirty="0"/>
            <a:t>Observación en línea (publicaciones)</a:t>
          </a:r>
        </a:p>
      </dgm:t>
    </dgm:pt>
    <dgm:pt modelId="{912DED25-98F4-4FF6-A881-09D690442B0A}" type="parTrans" cxnId="{DFF5312D-F01E-432F-BC76-30E0EE11F4EA}">
      <dgm:prSet/>
      <dgm:spPr/>
      <dgm:t>
        <a:bodyPr/>
        <a:lstStyle/>
        <a:p>
          <a:endParaRPr lang="es-MX"/>
        </a:p>
      </dgm:t>
    </dgm:pt>
    <dgm:pt modelId="{95CD5638-00AA-4CEB-AEBE-59A03500B976}" type="sibTrans" cxnId="{DFF5312D-F01E-432F-BC76-30E0EE11F4EA}">
      <dgm:prSet/>
      <dgm:spPr/>
      <dgm:t>
        <a:bodyPr/>
        <a:lstStyle/>
        <a:p>
          <a:endParaRPr lang="es-MX"/>
        </a:p>
      </dgm:t>
    </dgm:pt>
    <dgm:pt modelId="{2C64AAE7-0A13-4937-B8C9-1C7170736A20}">
      <dgm:prSet custT="1"/>
      <dgm:spPr/>
      <dgm:t>
        <a:bodyPr/>
        <a:lstStyle/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MX" sz="2000" dirty="0"/>
            <a:t>Entrevista final</a:t>
          </a:r>
        </a:p>
      </dgm:t>
    </dgm:pt>
    <dgm:pt modelId="{B6621463-ADFC-4AAC-BD43-3128B30C18BA}" type="parTrans" cxnId="{E9465513-4882-49AA-A774-80929864237F}">
      <dgm:prSet/>
      <dgm:spPr/>
      <dgm:t>
        <a:bodyPr/>
        <a:lstStyle/>
        <a:p>
          <a:endParaRPr lang="es-MX"/>
        </a:p>
      </dgm:t>
    </dgm:pt>
    <dgm:pt modelId="{24483D82-FC7C-4F1E-9CE8-A3F5B20FDFEE}" type="sibTrans" cxnId="{E9465513-4882-49AA-A774-80929864237F}">
      <dgm:prSet/>
      <dgm:spPr/>
      <dgm:t>
        <a:bodyPr/>
        <a:lstStyle/>
        <a:p>
          <a:endParaRPr lang="es-MX"/>
        </a:p>
      </dgm:t>
    </dgm:pt>
    <dgm:pt modelId="{BB2AA72A-8A24-4F7E-BA8E-DF634A8BE8C0}">
      <dgm:prSet custT="1"/>
      <dgm:spPr/>
      <dgm:t>
        <a:bodyPr/>
        <a:lstStyle/>
        <a:p>
          <a:pPr algn="ctr"/>
          <a:r>
            <a:rPr lang="es-MX" sz="2000" dirty="0"/>
            <a:t>Descripción y selección de participantes.</a:t>
          </a:r>
        </a:p>
      </dgm:t>
    </dgm:pt>
    <dgm:pt modelId="{6130F992-4E79-4DE0-B079-B507704E8C7E}" type="parTrans" cxnId="{6B310451-0B31-494A-B548-27125F5138C9}">
      <dgm:prSet/>
      <dgm:spPr/>
      <dgm:t>
        <a:bodyPr/>
        <a:lstStyle/>
        <a:p>
          <a:endParaRPr lang="es-MX"/>
        </a:p>
      </dgm:t>
    </dgm:pt>
    <dgm:pt modelId="{9DE87348-21A6-489B-B246-C913133486CA}" type="sibTrans" cxnId="{6B310451-0B31-494A-B548-27125F5138C9}">
      <dgm:prSet/>
      <dgm:spPr/>
      <dgm:t>
        <a:bodyPr/>
        <a:lstStyle/>
        <a:p>
          <a:endParaRPr lang="es-MX"/>
        </a:p>
      </dgm:t>
    </dgm:pt>
    <dgm:pt modelId="{64B65447-1EB2-4423-A3B6-3FD1BAD4ED0B}">
      <dgm:prSet custT="1"/>
      <dgm:spPr/>
      <dgm:t>
        <a:bodyPr/>
        <a:lstStyle/>
        <a:p>
          <a:pPr algn="ctr"/>
          <a:r>
            <a:rPr lang="es-MX" sz="2000" dirty="0"/>
            <a:t>Observación en línea través de una guía tipo ‘</a:t>
          </a:r>
          <a:r>
            <a:rPr lang="es-MX" sz="2000" i="1" dirty="0"/>
            <a:t>checklist’</a:t>
          </a:r>
          <a:endParaRPr lang="es-MX" sz="2000" dirty="0"/>
        </a:p>
      </dgm:t>
    </dgm:pt>
    <dgm:pt modelId="{7F3D146B-D84C-4EDF-B89E-B75476802D84}" type="parTrans" cxnId="{8A799038-1E59-4EE2-8048-4D369909C4BF}">
      <dgm:prSet/>
      <dgm:spPr/>
      <dgm:t>
        <a:bodyPr/>
        <a:lstStyle/>
        <a:p>
          <a:endParaRPr lang="es-MX"/>
        </a:p>
      </dgm:t>
    </dgm:pt>
    <dgm:pt modelId="{336DD803-56DC-4868-B137-5B2F5A50F367}" type="sibTrans" cxnId="{8A799038-1E59-4EE2-8048-4D369909C4BF}">
      <dgm:prSet/>
      <dgm:spPr/>
      <dgm:t>
        <a:bodyPr/>
        <a:lstStyle/>
        <a:p>
          <a:endParaRPr lang="es-MX"/>
        </a:p>
      </dgm:t>
    </dgm:pt>
    <dgm:pt modelId="{8BCDEDAF-1B1A-43BE-94D3-3E45BBA1BD23}" type="pres">
      <dgm:prSet presAssocID="{7E052CAA-4B13-45A5-9690-2DDA1A247773}" presName="rootnode" presStyleCnt="0">
        <dgm:presLayoutVars>
          <dgm:chMax/>
          <dgm:chPref/>
          <dgm:dir/>
          <dgm:animLvl val="lvl"/>
        </dgm:presLayoutVars>
      </dgm:prSet>
      <dgm:spPr/>
    </dgm:pt>
    <dgm:pt modelId="{54FCCF95-1E2A-4271-A0D1-10F9275B458B}" type="pres">
      <dgm:prSet presAssocID="{8C298B4A-18E0-455A-9EC0-817551B910AA}" presName="composite" presStyleCnt="0"/>
      <dgm:spPr/>
    </dgm:pt>
    <dgm:pt modelId="{1D3F3A5C-DEB4-4F63-BCB7-0DD31710CC45}" type="pres">
      <dgm:prSet presAssocID="{8C298B4A-18E0-455A-9EC0-817551B910AA}" presName="bentUpArrow1" presStyleLbl="alignImgPlace1" presStyleIdx="0" presStyleCnt="1" custScaleX="48710" custScaleY="101076" custLinFactNeighborX="-13202" custLinFactNeighborY="-52938"/>
      <dgm:spPr/>
    </dgm:pt>
    <dgm:pt modelId="{7E9721EE-8F1F-49B9-91F3-EC541007A29D}" type="pres">
      <dgm:prSet presAssocID="{8C298B4A-18E0-455A-9EC0-817551B910AA}" presName="ParentText" presStyleLbl="node1" presStyleIdx="0" presStyleCnt="2" custScaleX="121474" custScaleY="67305" custLinFactNeighborX="11785" custLinFactNeighborY="-51021">
        <dgm:presLayoutVars>
          <dgm:chMax val="1"/>
          <dgm:chPref val="1"/>
          <dgm:bulletEnabled val="1"/>
        </dgm:presLayoutVars>
      </dgm:prSet>
      <dgm:spPr/>
    </dgm:pt>
    <dgm:pt modelId="{111A62D3-5A94-4B3D-9748-D9B96B845A92}" type="pres">
      <dgm:prSet presAssocID="{8C298B4A-18E0-455A-9EC0-817551B910AA}" presName="ChildText" presStyleLbl="revTx" presStyleIdx="0" presStyleCnt="2" custScaleX="196423" custLinFactNeighborX="81776" custLinFactNeighborY="-41128">
        <dgm:presLayoutVars>
          <dgm:chMax val="0"/>
          <dgm:chPref val="0"/>
          <dgm:bulletEnabled val="1"/>
        </dgm:presLayoutVars>
      </dgm:prSet>
      <dgm:spPr/>
    </dgm:pt>
    <dgm:pt modelId="{F9D68E61-125D-4D0A-B371-D7607044443D}" type="pres">
      <dgm:prSet presAssocID="{6E627E3D-EB71-4258-8EBC-0737C961ED84}" presName="sibTrans" presStyleCnt="0"/>
      <dgm:spPr/>
    </dgm:pt>
    <dgm:pt modelId="{B4E32B97-0DF3-4DE4-8E69-D4E7A8B8F658}" type="pres">
      <dgm:prSet presAssocID="{64A0F090-2F29-4373-B249-3C35E21FB946}" presName="composite" presStyleCnt="0"/>
      <dgm:spPr/>
    </dgm:pt>
    <dgm:pt modelId="{E5CB9A38-4E91-4290-99D8-2E87630D43D6}" type="pres">
      <dgm:prSet presAssocID="{64A0F090-2F29-4373-B249-3C35E21FB946}" presName="ParentText" presStyleLbl="node1" presStyleIdx="1" presStyleCnt="2" custScaleX="120699" custScaleY="66782" custLinFactNeighborX="-32027" custLinFactNeighborY="-13847">
        <dgm:presLayoutVars>
          <dgm:chMax val="1"/>
          <dgm:chPref val="1"/>
          <dgm:bulletEnabled val="1"/>
        </dgm:presLayoutVars>
      </dgm:prSet>
      <dgm:spPr/>
    </dgm:pt>
    <dgm:pt modelId="{78B04A76-CCA3-4E9B-9CD9-216917415623}" type="pres">
      <dgm:prSet presAssocID="{64A0F090-2F29-4373-B249-3C35E21FB946}" presName="FinalChildText" presStyleLbl="revTx" presStyleIdx="1" presStyleCnt="2" custScaleX="158500" custLinFactNeighborX="80" custLinFactNeighborY="11671">
        <dgm:presLayoutVars>
          <dgm:chMax val="0"/>
          <dgm:chPref val="0"/>
          <dgm:bulletEnabled val="1"/>
        </dgm:presLayoutVars>
      </dgm:prSet>
      <dgm:spPr/>
    </dgm:pt>
  </dgm:ptLst>
  <dgm:cxnLst>
    <dgm:cxn modelId="{18D3F603-9A64-4DB8-B2E6-3927DFF0C887}" type="presOf" srcId="{34C9CD0A-5514-4EA4-ACEB-A06056AC5178}" destId="{111A62D3-5A94-4B3D-9748-D9B96B845A92}" srcOrd="0" destOrd="0" presId="urn:microsoft.com/office/officeart/2005/8/layout/StepDownProcess"/>
    <dgm:cxn modelId="{DF157A11-B11C-4018-B4A6-6DFBC0AF8338}" type="presOf" srcId="{7E052CAA-4B13-45A5-9690-2DDA1A247773}" destId="{8BCDEDAF-1B1A-43BE-94D3-3E45BBA1BD23}" srcOrd="0" destOrd="0" presId="urn:microsoft.com/office/officeart/2005/8/layout/StepDownProcess"/>
    <dgm:cxn modelId="{E9465513-4882-49AA-A774-80929864237F}" srcId="{64A0F090-2F29-4373-B249-3C35E21FB946}" destId="{2C64AAE7-0A13-4937-B8C9-1C7170736A20}" srcOrd="2" destOrd="0" parTransId="{B6621463-ADFC-4AAC-BD43-3128B30C18BA}" sibTransId="{24483D82-FC7C-4F1E-9CE8-A3F5B20FDFEE}"/>
    <dgm:cxn modelId="{8CE9281C-BFFA-4D24-9C6E-84CEF3835276}" type="presOf" srcId="{8C298B4A-18E0-455A-9EC0-817551B910AA}" destId="{7E9721EE-8F1F-49B9-91F3-EC541007A29D}" srcOrd="0" destOrd="0" presId="urn:microsoft.com/office/officeart/2005/8/layout/StepDownProcess"/>
    <dgm:cxn modelId="{DFF5312D-F01E-432F-BC76-30E0EE11F4EA}" srcId="{64A0F090-2F29-4373-B249-3C35E21FB946}" destId="{54405671-FF1B-454B-B0F8-7B913FE6406A}" srcOrd="1" destOrd="0" parTransId="{912DED25-98F4-4FF6-A881-09D690442B0A}" sibTransId="{95CD5638-00AA-4CEB-AEBE-59A03500B976}"/>
    <dgm:cxn modelId="{8A799038-1E59-4EE2-8048-4D369909C4BF}" srcId="{8C298B4A-18E0-455A-9EC0-817551B910AA}" destId="{64B65447-1EB2-4423-A3B6-3FD1BAD4ED0B}" srcOrd="2" destOrd="0" parTransId="{7F3D146B-D84C-4EDF-B89E-B75476802D84}" sibTransId="{336DD803-56DC-4868-B137-5B2F5A50F367}"/>
    <dgm:cxn modelId="{B42C2662-69BC-497D-A74D-39112257DCB0}" srcId="{7E052CAA-4B13-45A5-9690-2DDA1A247773}" destId="{8C298B4A-18E0-455A-9EC0-817551B910AA}" srcOrd="0" destOrd="0" parTransId="{E2F938A8-FFA2-491B-A6E0-1B367920574D}" sibTransId="{6E627E3D-EB71-4258-8EBC-0737C961ED84}"/>
    <dgm:cxn modelId="{F6AB3665-213B-4874-B31E-67859A3464D9}" srcId="{7E052CAA-4B13-45A5-9690-2DDA1A247773}" destId="{64A0F090-2F29-4373-B249-3C35E21FB946}" srcOrd="1" destOrd="0" parTransId="{545E90AC-ACFD-461D-A335-C95F01FEAA7D}" sibTransId="{D69955C6-9879-4494-ACEF-8FC6E5A654A0}"/>
    <dgm:cxn modelId="{B3698365-00A6-4A9D-AE01-991E4009EB85}" srcId="{64A0F090-2F29-4373-B249-3C35E21FB946}" destId="{B70DB0C8-AC2B-4430-A5AC-21F636815315}" srcOrd="0" destOrd="0" parTransId="{45B7FFAD-6968-4419-A5BB-4E98E25AA47A}" sibTransId="{F0AC7919-7747-47DF-B9CB-939C8AC9AA8C}"/>
    <dgm:cxn modelId="{8F862049-E3B5-498D-B9E4-3E55DB910528}" type="presOf" srcId="{64A0F090-2F29-4373-B249-3C35E21FB946}" destId="{E5CB9A38-4E91-4290-99D8-2E87630D43D6}" srcOrd="0" destOrd="0" presId="urn:microsoft.com/office/officeart/2005/8/layout/StepDownProcess"/>
    <dgm:cxn modelId="{6B310451-0B31-494A-B548-27125F5138C9}" srcId="{8C298B4A-18E0-455A-9EC0-817551B910AA}" destId="{BB2AA72A-8A24-4F7E-BA8E-DF634A8BE8C0}" srcOrd="1" destOrd="0" parTransId="{6130F992-4E79-4DE0-B079-B507704E8C7E}" sibTransId="{9DE87348-21A6-489B-B246-C913133486CA}"/>
    <dgm:cxn modelId="{012F5857-6866-4E17-854A-EC1C675746E5}" type="presOf" srcId="{54405671-FF1B-454B-B0F8-7B913FE6406A}" destId="{78B04A76-CCA3-4E9B-9CD9-216917415623}" srcOrd="0" destOrd="1" presId="urn:microsoft.com/office/officeart/2005/8/layout/StepDownProcess"/>
    <dgm:cxn modelId="{2D85EF93-291D-4529-BDB5-26B241686BC7}" type="presOf" srcId="{B70DB0C8-AC2B-4430-A5AC-21F636815315}" destId="{78B04A76-CCA3-4E9B-9CD9-216917415623}" srcOrd="0" destOrd="0" presId="urn:microsoft.com/office/officeart/2005/8/layout/StepDownProcess"/>
    <dgm:cxn modelId="{BD4F0AAA-8C8E-4E62-B409-F57C8DCCA499}" type="presOf" srcId="{BB2AA72A-8A24-4F7E-BA8E-DF634A8BE8C0}" destId="{111A62D3-5A94-4B3D-9748-D9B96B845A92}" srcOrd="0" destOrd="1" presId="urn:microsoft.com/office/officeart/2005/8/layout/StepDownProcess"/>
    <dgm:cxn modelId="{C08FEDAB-78E8-4DE3-8BC9-3B3B73F078EA}" type="presOf" srcId="{64B65447-1EB2-4423-A3B6-3FD1BAD4ED0B}" destId="{111A62D3-5A94-4B3D-9748-D9B96B845A92}" srcOrd="0" destOrd="2" presId="urn:microsoft.com/office/officeart/2005/8/layout/StepDownProcess"/>
    <dgm:cxn modelId="{A9554EC7-5D07-4502-8D2A-805AF1051953}" type="presOf" srcId="{2C64AAE7-0A13-4937-B8C9-1C7170736A20}" destId="{78B04A76-CCA3-4E9B-9CD9-216917415623}" srcOrd="0" destOrd="2" presId="urn:microsoft.com/office/officeart/2005/8/layout/StepDownProcess"/>
    <dgm:cxn modelId="{381165F6-8E56-4857-AE1C-DEFCA9DDFF61}" srcId="{8C298B4A-18E0-455A-9EC0-817551B910AA}" destId="{34C9CD0A-5514-4EA4-ACEB-A06056AC5178}" srcOrd="0" destOrd="0" parTransId="{71B354D9-7978-476E-83B9-DAA700A228EA}" sibTransId="{7F75960D-4007-413D-B4A7-C34FB2B11EF8}"/>
    <dgm:cxn modelId="{C2A6F76A-9CE8-4034-9AD4-5ADE4F209A0C}" type="presParOf" srcId="{8BCDEDAF-1B1A-43BE-94D3-3E45BBA1BD23}" destId="{54FCCF95-1E2A-4271-A0D1-10F9275B458B}" srcOrd="0" destOrd="0" presId="urn:microsoft.com/office/officeart/2005/8/layout/StepDownProcess"/>
    <dgm:cxn modelId="{AB4FB5EC-468D-46A5-8DBE-8BABEA002DE8}" type="presParOf" srcId="{54FCCF95-1E2A-4271-A0D1-10F9275B458B}" destId="{1D3F3A5C-DEB4-4F63-BCB7-0DD31710CC45}" srcOrd="0" destOrd="0" presId="urn:microsoft.com/office/officeart/2005/8/layout/StepDownProcess"/>
    <dgm:cxn modelId="{58EF7F26-922E-4CC6-85A3-8F72827B62F1}" type="presParOf" srcId="{54FCCF95-1E2A-4271-A0D1-10F9275B458B}" destId="{7E9721EE-8F1F-49B9-91F3-EC541007A29D}" srcOrd="1" destOrd="0" presId="urn:microsoft.com/office/officeart/2005/8/layout/StepDownProcess"/>
    <dgm:cxn modelId="{BCF0C5C3-8DEF-401A-9996-491EB35F1E2F}" type="presParOf" srcId="{54FCCF95-1E2A-4271-A0D1-10F9275B458B}" destId="{111A62D3-5A94-4B3D-9748-D9B96B845A92}" srcOrd="2" destOrd="0" presId="urn:microsoft.com/office/officeart/2005/8/layout/StepDownProcess"/>
    <dgm:cxn modelId="{4DBA5A85-9A99-485C-AC56-41871860B6F6}" type="presParOf" srcId="{8BCDEDAF-1B1A-43BE-94D3-3E45BBA1BD23}" destId="{F9D68E61-125D-4D0A-B371-D7607044443D}" srcOrd="1" destOrd="0" presId="urn:microsoft.com/office/officeart/2005/8/layout/StepDownProcess"/>
    <dgm:cxn modelId="{D4E1DE0A-1EE7-4D0B-A8F7-64CF0F9295C4}" type="presParOf" srcId="{8BCDEDAF-1B1A-43BE-94D3-3E45BBA1BD23}" destId="{B4E32B97-0DF3-4DE4-8E69-D4E7A8B8F658}" srcOrd="2" destOrd="0" presId="urn:microsoft.com/office/officeart/2005/8/layout/StepDownProcess"/>
    <dgm:cxn modelId="{A3966AD2-4B39-4D10-B4DB-EB0CAF4BBB63}" type="presParOf" srcId="{B4E32B97-0DF3-4DE4-8E69-D4E7A8B8F658}" destId="{E5CB9A38-4E91-4290-99D8-2E87630D43D6}" srcOrd="0" destOrd="0" presId="urn:microsoft.com/office/officeart/2005/8/layout/StepDownProcess"/>
    <dgm:cxn modelId="{23C3D583-B049-46CE-A74B-F336D7798FBC}" type="presParOf" srcId="{B4E32B97-0DF3-4DE4-8E69-D4E7A8B8F658}" destId="{78B04A76-CCA3-4E9B-9CD9-21691741562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C9EE39-B596-4C4A-B6F6-6D9A1B3B8A5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E335C51-03B0-49CA-8408-DA21933F4A69}">
      <dgm:prSet phldrT="[Texto]" custT="1"/>
      <dgm:spPr/>
      <dgm:t>
        <a:bodyPr/>
        <a:lstStyle/>
        <a:p>
          <a:r>
            <a:rPr lang="es-MX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 y muestra</a:t>
          </a:r>
        </a:p>
      </dgm:t>
    </dgm:pt>
    <dgm:pt modelId="{99C33F6D-209F-4B82-AD83-89C278FE0EBB}" type="parTrans" cxnId="{F583202C-802A-4B94-BFF7-1EDF07A3652B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64E704A3-3518-4070-838A-94DB0318F617}" type="sibTrans" cxnId="{F583202C-802A-4B94-BFF7-1EDF07A3652B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73B47F95-39D8-485A-B15A-342033290EF0}">
      <dgm:prSet phldrT="[Texto]" custT="1"/>
      <dgm:spPr/>
      <dgm:t>
        <a:bodyPr/>
        <a:lstStyle/>
        <a:p>
          <a:r>
            <a:rPr lang="es-MX" sz="1600" dirty="0">
              <a:solidFill>
                <a:srgbClr val="002060"/>
              </a:solidFill>
            </a:rPr>
            <a:t>describir acciones de participación y seleccionar participantes.</a:t>
          </a:r>
        </a:p>
      </dgm:t>
    </dgm:pt>
    <dgm:pt modelId="{3DD34F6F-430F-4979-B230-4F8A79056E33}" type="parTrans" cxnId="{BCF75619-6E31-46E2-8A2E-42F49AA8E1EF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9F824CF5-62FF-48BE-B3B1-73CD53D6FA08}" type="sibTrans" cxnId="{BCF75619-6E31-46E2-8A2E-42F49AA8E1EF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7BB569F9-E2AC-4F4C-B8E0-613CB625FBF7}">
      <dgm:prSet phldrT="[Texto]" custT="1"/>
      <dgm:spPr/>
      <dgm:t>
        <a:bodyPr/>
        <a:lstStyle/>
        <a:p>
          <a:r>
            <a:rPr lang="es-MX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EDAD</a:t>
          </a:r>
        </a:p>
      </dgm:t>
    </dgm:pt>
    <dgm:pt modelId="{1DD1866F-F1E5-4ED6-BE85-D4310EE71D53}" type="parTrans" cxnId="{B2184F99-C413-4F21-B1D9-9B5CEA6F0895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15435ACF-B49C-43C0-B95B-DC5FAA0E5FDE}" type="sibTrans" cxnId="{B2184F99-C413-4F21-B1D9-9B5CEA6F0895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DCE31E9F-185B-4288-A2F5-04D120FAF150}">
      <dgm:prSet phldrT="[Texto]" custT="1"/>
      <dgm:spPr/>
      <dgm:t>
        <a:bodyPr/>
        <a:lstStyle/>
        <a:p>
          <a:r>
            <a:rPr lang="es-MX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GÉNERO</a:t>
          </a:r>
        </a:p>
      </dgm:t>
    </dgm:pt>
    <dgm:pt modelId="{07EA6323-05E9-47AF-B67D-7F19AB1BB071}" type="parTrans" cxnId="{0D33BF52-5771-4B7C-8321-B393BA2963A0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33757511-E594-4E47-BEC6-EF404C0880E9}" type="sibTrans" cxnId="{0D33BF52-5771-4B7C-8321-B393BA2963A0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90D89BC8-8958-4F22-BE9F-999D836E4420}">
      <dgm:prSet phldrT="[Texto]" custT="1"/>
      <dgm:spPr/>
      <dgm:t>
        <a:bodyPr/>
        <a:lstStyle/>
        <a:p>
          <a:r>
            <a:rPr lang="es-MX" sz="1600">
              <a:solidFill>
                <a:srgbClr val="002060"/>
              </a:solidFill>
            </a:rPr>
            <a:t>68% FEMENINO 32% MASCULINO</a:t>
          </a:r>
        </a:p>
      </dgm:t>
    </dgm:pt>
    <dgm:pt modelId="{C7587D19-BB90-4859-BB39-063F005D0E4A}" type="parTrans" cxnId="{474BE505-8783-409A-A202-8CEEFE0427AB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7E36DABC-8AD0-45B5-8AE4-AA9B6A9D9CEB}" type="sibTrans" cxnId="{474BE505-8783-409A-A202-8CEEFE0427AB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A657160C-647E-4762-8CF2-128D1B78E87E}">
      <dgm:prSet custT="1"/>
      <dgm:spPr/>
      <dgm:t>
        <a:bodyPr/>
        <a:lstStyle/>
        <a:p>
          <a:r>
            <a:rPr lang="es-MX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TRABAJA</a:t>
          </a:r>
        </a:p>
      </dgm:t>
    </dgm:pt>
    <dgm:pt modelId="{2A273010-E5F9-4D6A-8362-F58863E21228}" type="parTrans" cxnId="{28974637-EC3F-4B07-851A-CA74186F86C8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6AEABDF3-973A-4F51-9D86-2F88BA15004B}" type="sibTrans" cxnId="{28974637-EC3F-4B07-851A-CA74186F86C8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36C26E28-1B36-4085-A93C-6EA27B5159B8}">
      <dgm:prSet custT="1"/>
      <dgm:spPr/>
      <dgm:t>
        <a:bodyPr anchor="ctr"/>
        <a:lstStyle/>
        <a:p>
          <a:pPr algn="ctr"/>
          <a:r>
            <a:rPr lang="es-MX" sz="1600">
              <a:solidFill>
                <a:srgbClr val="002060"/>
              </a:solidFill>
            </a:rPr>
            <a:t>68% NO TRABAJA</a:t>
          </a:r>
        </a:p>
      </dgm:t>
    </dgm:pt>
    <dgm:pt modelId="{CB0B1664-7643-4473-B3D1-40C125E3F25C}" type="parTrans" cxnId="{72C32F78-33E3-4732-8302-2886F4E44CF7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288E6B9A-7DB7-4C33-9346-1AC4F925E161}" type="sibTrans" cxnId="{72C32F78-33E3-4732-8302-2886F4E44CF7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863B84BE-6004-4D74-B0D6-4A8ECFAF3E95}">
      <dgm:prSet custT="1"/>
      <dgm:spPr/>
      <dgm:t>
        <a:bodyPr anchor="ctr"/>
        <a:lstStyle/>
        <a:p>
          <a:pPr algn="ctr"/>
          <a:endParaRPr lang="es-MX" sz="1600" dirty="0">
            <a:solidFill>
              <a:srgbClr val="002060"/>
            </a:solidFill>
          </a:endParaRPr>
        </a:p>
      </dgm:t>
    </dgm:pt>
    <dgm:pt modelId="{6CE59136-7FF6-4CF9-97E3-E431050EA14F}" type="parTrans" cxnId="{FC9CE878-0EC1-43E8-A2DB-AE7D0F759DCC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556E103D-F360-4F01-9995-78FA0FBCCF03}" type="sibTrans" cxnId="{FC9CE878-0EC1-43E8-A2DB-AE7D0F759DCC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C3D4608B-3FE7-4D5B-BD62-D004BBEC76B9}">
      <dgm:prSet custT="1"/>
      <dgm:spPr/>
      <dgm:t>
        <a:bodyPr anchor="ctr"/>
        <a:lstStyle/>
        <a:p>
          <a:pPr algn="ctr"/>
          <a:r>
            <a:rPr lang="es-MX" sz="1600" dirty="0">
              <a:solidFill>
                <a:srgbClr val="002060"/>
              </a:solidFill>
            </a:rPr>
            <a:t> 32% SI TRABAJA</a:t>
          </a:r>
        </a:p>
      </dgm:t>
    </dgm:pt>
    <dgm:pt modelId="{AB7EA743-F22A-470F-AEC5-76213122514E}" type="parTrans" cxnId="{BBFEB159-193B-46CC-B8A1-F3CFB09FD2A8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4C8B7465-D3F2-460F-83BF-C4B92DB7BD82}" type="sibTrans" cxnId="{BBFEB159-193B-46CC-B8A1-F3CFB09FD2A8}">
      <dgm:prSet/>
      <dgm:spPr/>
      <dgm:t>
        <a:bodyPr/>
        <a:lstStyle/>
        <a:p>
          <a:endParaRPr lang="es-MX" sz="2000">
            <a:solidFill>
              <a:srgbClr val="002060"/>
            </a:solidFill>
          </a:endParaRPr>
        </a:p>
      </dgm:t>
    </dgm:pt>
    <dgm:pt modelId="{D2427D8F-24CB-48BC-823C-58CB87907ABC}">
      <dgm:prSet phldrT="[Texto]" custT="1"/>
      <dgm:spPr/>
      <dgm:t>
        <a:bodyPr anchor="t"/>
        <a:lstStyle/>
        <a:p>
          <a:r>
            <a:rPr lang="es-MX" sz="1600" dirty="0">
              <a:solidFill>
                <a:srgbClr val="002060"/>
              </a:solidFill>
            </a:rPr>
            <a:t>ENTRE 17 Y 25 AÑOS (91%)</a:t>
          </a:r>
        </a:p>
      </dgm:t>
    </dgm:pt>
    <dgm:pt modelId="{8DAB9FE4-8C39-4452-A0E5-6F1AD4416F99}" type="parTrans" cxnId="{CF08137F-02CD-46B5-A2F1-3E037F9A38EE}">
      <dgm:prSet/>
      <dgm:spPr/>
      <dgm:t>
        <a:bodyPr/>
        <a:lstStyle/>
        <a:p>
          <a:endParaRPr lang="es-MX"/>
        </a:p>
      </dgm:t>
    </dgm:pt>
    <dgm:pt modelId="{5943B31B-97F1-46D7-967E-5108A930176E}" type="sibTrans" cxnId="{CF08137F-02CD-46B5-A2F1-3E037F9A38EE}">
      <dgm:prSet/>
      <dgm:spPr/>
      <dgm:t>
        <a:bodyPr/>
        <a:lstStyle/>
        <a:p>
          <a:endParaRPr lang="es-MX"/>
        </a:p>
      </dgm:t>
    </dgm:pt>
    <dgm:pt modelId="{4C1D1D8C-2B3A-453C-B91E-38504AF65986}">
      <dgm:prSet phldrT="[Texto]" custT="1"/>
      <dgm:spPr/>
      <dgm:t>
        <a:bodyPr/>
        <a:lstStyle/>
        <a:p>
          <a:r>
            <a:rPr lang="es-MX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157</a:t>
          </a:r>
          <a:r>
            <a:rPr lang="es-MX" sz="1600" dirty="0">
              <a:solidFill>
                <a:srgbClr val="002060"/>
              </a:solidFill>
            </a:rPr>
            <a:t> PARTICIPANTES DE DIFERENTES PROGRAMAS (LIC/ING) UNISON, AGOSTO-DIC 2018</a:t>
          </a:r>
        </a:p>
      </dgm:t>
    </dgm:pt>
    <dgm:pt modelId="{F3AAD00D-E7B8-407D-8121-7A90B5E4D916}" type="parTrans" cxnId="{3121935E-F32D-4C44-A002-3A461EA199E9}">
      <dgm:prSet/>
      <dgm:spPr/>
      <dgm:t>
        <a:bodyPr/>
        <a:lstStyle/>
        <a:p>
          <a:endParaRPr lang="es-MX"/>
        </a:p>
      </dgm:t>
    </dgm:pt>
    <dgm:pt modelId="{A8B4A018-89E4-49D7-80CA-7245AC684553}" type="sibTrans" cxnId="{3121935E-F32D-4C44-A002-3A461EA199E9}">
      <dgm:prSet/>
      <dgm:spPr/>
      <dgm:t>
        <a:bodyPr/>
        <a:lstStyle/>
        <a:p>
          <a:endParaRPr lang="es-MX"/>
        </a:p>
      </dgm:t>
    </dgm:pt>
    <dgm:pt modelId="{F4576416-FF91-43FF-B8C7-760C12D1E235}">
      <dgm:prSet custT="1"/>
      <dgm:spPr/>
      <dgm:t>
        <a:bodyPr anchor="ctr"/>
        <a:lstStyle/>
        <a:p>
          <a:pPr algn="ctr"/>
          <a:endParaRPr lang="es-MX" sz="1600" dirty="0">
            <a:solidFill>
              <a:srgbClr val="002060"/>
            </a:solidFill>
          </a:endParaRPr>
        </a:p>
      </dgm:t>
    </dgm:pt>
    <dgm:pt modelId="{627E5DDA-BDDA-46E8-955B-3825539A93C6}" type="parTrans" cxnId="{F3A1A0E5-4A70-4955-8047-703D36DE761D}">
      <dgm:prSet/>
      <dgm:spPr/>
      <dgm:t>
        <a:bodyPr/>
        <a:lstStyle/>
        <a:p>
          <a:endParaRPr lang="es-MX"/>
        </a:p>
      </dgm:t>
    </dgm:pt>
    <dgm:pt modelId="{C8E84C3A-851E-4B4E-8F68-16915E875CFD}" type="sibTrans" cxnId="{F3A1A0E5-4A70-4955-8047-703D36DE761D}">
      <dgm:prSet/>
      <dgm:spPr/>
      <dgm:t>
        <a:bodyPr/>
        <a:lstStyle/>
        <a:p>
          <a:endParaRPr lang="es-MX"/>
        </a:p>
      </dgm:t>
    </dgm:pt>
    <dgm:pt modelId="{5E053EC9-F3E1-48D0-BD09-CF5C718C0810}" type="pres">
      <dgm:prSet presAssocID="{77C9EE39-B596-4C4A-B6F6-6D9A1B3B8A52}" presName="Name0" presStyleCnt="0">
        <dgm:presLayoutVars>
          <dgm:dir/>
          <dgm:animLvl val="lvl"/>
          <dgm:resizeHandles val="exact"/>
        </dgm:presLayoutVars>
      </dgm:prSet>
      <dgm:spPr/>
    </dgm:pt>
    <dgm:pt modelId="{5FD42737-F2C5-47C4-8404-6CC6BE95DE0E}" type="pres">
      <dgm:prSet presAssocID="{77C9EE39-B596-4C4A-B6F6-6D9A1B3B8A52}" presName="tSp" presStyleCnt="0"/>
      <dgm:spPr/>
    </dgm:pt>
    <dgm:pt modelId="{F07C293C-4321-4EFE-91B3-74DBDA7465EB}" type="pres">
      <dgm:prSet presAssocID="{77C9EE39-B596-4C4A-B6F6-6D9A1B3B8A52}" presName="bSp" presStyleCnt="0"/>
      <dgm:spPr/>
    </dgm:pt>
    <dgm:pt modelId="{31298B9A-2511-438F-B95C-9F913B97C931}" type="pres">
      <dgm:prSet presAssocID="{77C9EE39-B596-4C4A-B6F6-6D9A1B3B8A52}" presName="process" presStyleCnt="0"/>
      <dgm:spPr/>
    </dgm:pt>
    <dgm:pt modelId="{EB9B83C4-CB06-4CBB-8625-8EDB3A928CFD}" type="pres">
      <dgm:prSet presAssocID="{EE335C51-03B0-49CA-8408-DA21933F4A69}" presName="composite1" presStyleCnt="0"/>
      <dgm:spPr/>
    </dgm:pt>
    <dgm:pt modelId="{9ACBD9BD-8528-412B-AD36-1F41B34AD69D}" type="pres">
      <dgm:prSet presAssocID="{EE335C51-03B0-49CA-8408-DA21933F4A69}" presName="dummyNode1" presStyleLbl="node1" presStyleIdx="0" presStyleCnt="4"/>
      <dgm:spPr/>
    </dgm:pt>
    <dgm:pt modelId="{61E7A97B-A836-4C8B-8E58-B0BC65FBE1AD}" type="pres">
      <dgm:prSet presAssocID="{EE335C51-03B0-49CA-8408-DA21933F4A69}" presName="childNode1" presStyleLbl="bgAcc1" presStyleIdx="0" presStyleCnt="4" custScaleX="172696" custScaleY="152437" custLinFactNeighborX="-832" custLinFactNeighborY="-28685">
        <dgm:presLayoutVars>
          <dgm:bulletEnabled val="1"/>
        </dgm:presLayoutVars>
      </dgm:prSet>
      <dgm:spPr/>
    </dgm:pt>
    <dgm:pt modelId="{17C258AF-A683-4EDA-846B-03677A8F46FA}" type="pres">
      <dgm:prSet presAssocID="{EE335C51-03B0-49CA-8408-DA21933F4A69}" presName="childNode1tx" presStyleLbl="bgAcc1" presStyleIdx="0" presStyleCnt="4">
        <dgm:presLayoutVars>
          <dgm:bulletEnabled val="1"/>
        </dgm:presLayoutVars>
      </dgm:prSet>
      <dgm:spPr/>
    </dgm:pt>
    <dgm:pt modelId="{1CAC6E7E-EF79-4812-A917-C39FC9C1C907}" type="pres">
      <dgm:prSet presAssocID="{EE335C51-03B0-49CA-8408-DA21933F4A69}" presName="parentNode1" presStyleLbl="node1" presStyleIdx="0" presStyleCnt="4" custScaleX="137126" custScaleY="105015" custLinFactNeighborX="-23137" custLinFactNeighborY="79775">
        <dgm:presLayoutVars>
          <dgm:chMax val="1"/>
          <dgm:bulletEnabled val="1"/>
        </dgm:presLayoutVars>
      </dgm:prSet>
      <dgm:spPr/>
    </dgm:pt>
    <dgm:pt modelId="{B1EDD6D1-808F-4E69-869B-2E1EBCBCA918}" type="pres">
      <dgm:prSet presAssocID="{EE335C51-03B0-49CA-8408-DA21933F4A69}" presName="connSite1" presStyleCnt="0"/>
      <dgm:spPr/>
    </dgm:pt>
    <dgm:pt modelId="{EF0A19D8-EC02-4891-8158-B29DE30C8C7E}" type="pres">
      <dgm:prSet presAssocID="{64E704A3-3518-4070-838A-94DB0318F617}" presName="Name9" presStyleLbl="sibTrans2D1" presStyleIdx="0" presStyleCnt="3"/>
      <dgm:spPr/>
    </dgm:pt>
    <dgm:pt modelId="{CD22250A-01BD-4A13-996B-A3F479D89486}" type="pres">
      <dgm:prSet presAssocID="{7BB569F9-E2AC-4F4C-B8E0-613CB625FBF7}" presName="composite2" presStyleCnt="0"/>
      <dgm:spPr/>
    </dgm:pt>
    <dgm:pt modelId="{68C8AEB5-FA69-446A-86B1-B56B9127A216}" type="pres">
      <dgm:prSet presAssocID="{7BB569F9-E2AC-4F4C-B8E0-613CB625FBF7}" presName="dummyNode2" presStyleLbl="node1" presStyleIdx="0" presStyleCnt="4"/>
      <dgm:spPr/>
    </dgm:pt>
    <dgm:pt modelId="{BDC1222B-0D6D-48D3-806A-362353D66720}" type="pres">
      <dgm:prSet presAssocID="{7BB569F9-E2AC-4F4C-B8E0-613CB625FBF7}" presName="childNode2" presStyleLbl="bgAcc1" presStyleIdx="1" presStyleCnt="4" custLinFactNeighborX="283" custLinFactNeighborY="-3835">
        <dgm:presLayoutVars>
          <dgm:bulletEnabled val="1"/>
        </dgm:presLayoutVars>
      </dgm:prSet>
      <dgm:spPr/>
    </dgm:pt>
    <dgm:pt modelId="{27FB9383-6F41-4334-9DFA-B80C8DD50C7F}" type="pres">
      <dgm:prSet presAssocID="{7BB569F9-E2AC-4F4C-B8E0-613CB625FBF7}" presName="childNode2tx" presStyleLbl="bgAcc1" presStyleIdx="1" presStyleCnt="4">
        <dgm:presLayoutVars>
          <dgm:bulletEnabled val="1"/>
        </dgm:presLayoutVars>
      </dgm:prSet>
      <dgm:spPr/>
    </dgm:pt>
    <dgm:pt modelId="{B3D67B92-31C2-4704-91C8-F043047D23F6}" type="pres">
      <dgm:prSet presAssocID="{7BB569F9-E2AC-4F4C-B8E0-613CB625FBF7}" presName="parentNode2" presStyleLbl="node1" presStyleIdx="1" presStyleCnt="4" custScaleX="106617" custScaleY="78103" custLinFactNeighborX="-18106" custLinFactNeighborY="-54023">
        <dgm:presLayoutVars>
          <dgm:chMax val="0"/>
          <dgm:bulletEnabled val="1"/>
        </dgm:presLayoutVars>
      </dgm:prSet>
      <dgm:spPr/>
    </dgm:pt>
    <dgm:pt modelId="{5AA92672-74BD-412A-9233-CEC25E32926B}" type="pres">
      <dgm:prSet presAssocID="{7BB569F9-E2AC-4F4C-B8E0-613CB625FBF7}" presName="connSite2" presStyleCnt="0"/>
      <dgm:spPr/>
    </dgm:pt>
    <dgm:pt modelId="{DE20772B-4521-4C94-A97C-2A2FAA806F84}" type="pres">
      <dgm:prSet presAssocID="{15435ACF-B49C-43C0-B95B-DC5FAA0E5FDE}" presName="Name18" presStyleLbl="sibTrans2D1" presStyleIdx="1" presStyleCnt="3"/>
      <dgm:spPr/>
    </dgm:pt>
    <dgm:pt modelId="{912114AB-373B-4743-A791-3A71DB8A0B99}" type="pres">
      <dgm:prSet presAssocID="{DCE31E9F-185B-4288-A2F5-04D120FAF150}" presName="composite1" presStyleCnt="0"/>
      <dgm:spPr/>
    </dgm:pt>
    <dgm:pt modelId="{73EF5738-A4BE-42A7-9654-33E600551503}" type="pres">
      <dgm:prSet presAssocID="{DCE31E9F-185B-4288-A2F5-04D120FAF150}" presName="dummyNode1" presStyleLbl="node1" presStyleIdx="1" presStyleCnt="4"/>
      <dgm:spPr/>
    </dgm:pt>
    <dgm:pt modelId="{E4F03CF2-8E14-4243-B2E6-0E580E283E22}" type="pres">
      <dgm:prSet presAssocID="{DCE31E9F-185B-4288-A2F5-04D120FAF150}" presName="childNode1" presStyleLbl="bgAcc1" presStyleIdx="2" presStyleCnt="4" custLinFactNeighborX="9359" custLinFactNeighborY="-1740">
        <dgm:presLayoutVars>
          <dgm:bulletEnabled val="1"/>
        </dgm:presLayoutVars>
      </dgm:prSet>
      <dgm:spPr/>
    </dgm:pt>
    <dgm:pt modelId="{06F6CE4C-13E8-4AD5-9C49-6324B8927955}" type="pres">
      <dgm:prSet presAssocID="{DCE31E9F-185B-4288-A2F5-04D120FAF150}" presName="childNode1tx" presStyleLbl="bgAcc1" presStyleIdx="2" presStyleCnt="4">
        <dgm:presLayoutVars>
          <dgm:bulletEnabled val="1"/>
        </dgm:presLayoutVars>
      </dgm:prSet>
      <dgm:spPr/>
    </dgm:pt>
    <dgm:pt modelId="{DCC9F99C-7EA9-4371-ABA6-71F7B4B796E7}" type="pres">
      <dgm:prSet presAssocID="{DCE31E9F-185B-4288-A2F5-04D120FAF150}" presName="parentNode1" presStyleLbl="node1" presStyleIdx="2" presStyleCnt="4" custScaleX="96806" custScaleY="66092" custLinFactNeighborX="-7352" custLinFactNeighborY="36983">
        <dgm:presLayoutVars>
          <dgm:chMax val="1"/>
          <dgm:bulletEnabled val="1"/>
        </dgm:presLayoutVars>
      </dgm:prSet>
      <dgm:spPr/>
    </dgm:pt>
    <dgm:pt modelId="{BC144D59-9290-43AE-85A3-72BAD6FD76B8}" type="pres">
      <dgm:prSet presAssocID="{DCE31E9F-185B-4288-A2F5-04D120FAF150}" presName="connSite1" presStyleCnt="0"/>
      <dgm:spPr/>
    </dgm:pt>
    <dgm:pt modelId="{00D28823-10FD-46CF-9F0D-73BE2615AB1D}" type="pres">
      <dgm:prSet presAssocID="{33757511-E594-4E47-BEC6-EF404C0880E9}" presName="Name9" presStyleLbl="sibTrans2D1" presStyleIdx="2" presStyleCnt="3"/>
      <dgm:spPr/>
    </dgm:pt>
    <dgm:pt modelId="{F7DC4651-A394-4C77-B8A8-2BF03E07A38F}" type="pres">
      <dgm:prSet presAssocID="{A657160C-647E-4762-8CF2-128D1B78E87E}" presName="composite2" presStyleCnt="0"/>
      <dgm:spPr/>
    </dgm:pt>
    <dgm:pt modelId="{B44D49D1-1815-44A9-9BF7-6772D0EF76BE}" type="pres">
      <dgm:prSet presAssocID="{A657160C-647E-4762-8CF2-128D1B78E87E}" presName="dummyNode2" presStyleLbl="node1" presStyleIdx="2" presStyleCnt="4"/>
      <dgm:spPr/>
    </dgm:pt>
    <dgm:pt modelId="{7EA49072-FFEE-4894-99C8-E9919E596A1A}" type="pres">
      <dgm:prSet presAssocID="{A657160C-647E-4762-8CF2-128D1B78E87E}" presName="childNode2" presStyleLbl="bgAcc1" presStyleIdx="3" presStyleCnt="4" custScaleY="109600" custLinFactNeighborX="3757" custLinFactNeighborY="5466">
        <dgm:presLayoutVars>
          <dgm:bulletEnabled val="1"/>
        </dgm:presLayoutVars>
      </dgm:prSet>
      <dgm:spPr/>
    </dgm:pt>
    <dgm:pt modelId="{DDE354C7-990E-464E-9CD0-58E08D0AA0C7}" type="pres">
      <dgm:prSet presAssocID="{A657160C-647E-4762-8CF2-128D1B78E87E}" presName="childNode2tx" presStyleLbl="bgAcc1" presStyleIdx="3" presStyleCnt="4">
        <dgm:presLayoutVars>
          <dgm:bulletEnabled val="1"/>
        </dgm:presLayoutVars>
      </dgm:prSet>
      <dgm:spPr/>
    </dgm:pt>
    <dgm:pt modelId="{1CA4CD3A-185A-4DAA-BD9E-4E99097EC0F4}" type="pres">
      <dgm:prSet presAssocID="{A657160C-647E-4762-8CF2-128D1B78E87E}" presName="parentNode2" presStyleLbl="node1" presStyleIdx="3" presStyleCnt="4" custScaleX="97603" custScaleY="82591" custLinFactNeighborX="-13789" custLinFactNeighborY="-36215">
        <dgm:presLayoutVars>
          <dgm:chMax val="0"/>
          <dgm:bulletEnabled val="1"/>
        </dgm:presLayoutVars>
      </dgm:prSet>
      <dgm:spPr/>
    </dgm:pt>
    <dgm:pt modelId="{6EE81F9E-041A-4ACB-ADCE-A90BE477FD0D}" type="pres">
      <dgm:prSet presAssocID="{A657160C-647E-4762-8CF2-128D1B78E87E}" presName="connSite2" presStyleCnt="0"/>
      <dgm:spPr/>
    </dgm:pt>
  </dgm:ptLst>
  <dgm:cxnLst>
    <dgm:cxn modelId="{474BE505-8783-409A-A202-8CEEFE0427AB}" srcId="{DCE31E9F-185B-4288-A2F5-04D120FAF150}" destId="{90D89BC8-8958-4F22-BE9F-999D836E4420}" srcOrd="0" destOrd="0" parTransId="{C7587D19-BB90-4859-BB39-063F005D0E4A}" sibTransId="{7E36DABC-8AD0-45B5-8AE4-AA9B6A9D9CEB}"/>
    <dgm:cxn modelId="{C1C4C016-1EC5-496E-9625-E5B885DC5F5C}" type="presOf" srcId="{863B84BE-6004-4D74-B0D6-4A8ECFAF3E95}" destId="{DDE354C7-990E-464E-9CD0-58E08D0AA0C7}" srcOrd="1" destOrd="3" presId="urn:microsoft.com/office/officeart/2005/8/layout/hProcess4"/>
    <dgm:cxn modelId="{BB084917-5BB8-4AEB-BDBD-17F1D568FE71}" type="presOf" srcId="{F4576416-FF91-43FF-B8C7-760C12D1E235}" destId="{7EA49072-FFEE-4894-99C8-E9919E596A1A}" srcOrd="0" destOrd="2" presId="urn:microsoft.com/office/officeart/2005/8/layout/hProcess4"/>
    <dgm:cxn modelId="{74C4B417-9974-4DC8-BCBD-23DC25551C50}" type="presOf" srcId="{7BB569F9-E2AC-4F4C-B8E0-613CB625FBF7}" destId="{B3D67B92-31C2-4704-91C8-F043047D23F6}" srcOrd="0" destOrd="0" presId="urn:microsoft.com/office/officeart/2005/8/layout/hProcess4"/>
    <dgm:cxn modelId="{BCF75619-6E31-46E2-8A2E-42F49AA8E1EF}" srcId="{EE335C51-03B0-49CA-8408-DA21933F4A69}" destId="{73B47F95-39D8-485A-B15A-342033290EF0}" srcOrd="0" destOrd="0" parTransId="{3DD34F6F-430F-4979-B230-4F8A79056E33}" sibTransId="{9F824CF5-62FF-48BE-B3B1-73CD53D6FA08}"/>
    <dgm:cxn modelId="{573BCB1B-4F65-42B3-A47A-031F9325D9EF}" type="presOf" srcId="{73B47F95-39D8-485A-B15A-342033290EF0}" destId="{61E7A97B-A836-4C8B-8E58-B0BC65FBE1AD}" srcOrd="0" destOrd="0" presId="urn:microsoft.com/office/officeart/2005/8/layout/hProcess4"/>
    <dgm:cxn modelId="{DA55D020-2F22-42F8-8ACF-D72D89CF14EC}" type="presOf" srcId="{33757511-E594-4E47-BEC6-EF404C0880E9}" destId="{00D28823-10FD-46CF-9F0D-73BE2615AB1D}" srcOrd="0" destOrd="0" presId="urn:microsoft.com/office/officeart/2005/8/layout/hProcess4"/>
    <dgm:cxn modelId="{6172ED28-9196-4C21-9839-3BDC84A65BA7}" type="presOf" srcId="{D2427D8F-24CB-48BC-823C-58CB87907ABC}" destId="{BDC1222B-0D6D-48D3-806A-362353D66720}" srcOrd="0" destOrd="0" presId="urn:microsoft.com/office/officeart/2005/8/layout/hProcess4"/>
    <dgm:cxn modelId="{F583202C-802A-4B94-BFF7-1EDF07A3652B}" srcId="{77C9EE39-B596-4C4A-B6F6-6D9A1B3B8A52}" destId="{EE335C51-03B0-49CA-8408-DA21933F4A69}" srcOrd="0" destOrd="0" parTransId="{99C33F6D-209F-4B82-AD83-89C278FE0EBB}" sibTransId="{64E704A3-3518-4070-838A-94DB0318F617}"/>
    <dgm:cxn modelId="{28974637-EC3F-4B07-851A-CA74186F86C8}" srcId="{77C9EE39-B596-4C4A-B6F6-6D9A1B3B8A52}" destId="{A657160C-647E-4762-8CF2-128D1B78E87E}" srcOrd="3" destOrd="0" parTransId="{2A273010-E5F9-4D6A-8362-F58863E21228}" sibTransId="{6AEABDF3-973A-4F51-9D86-2F88BA15004B}"/>
    <dgm:cxn modelId="{3121935E-F32D-4C44-A002-3A461EA199E9}" srcId="{EE335C51-03B0-49CA-8408-DA21933F4A69}" destId="{4C1D1D8C-2B3A-453C-B91E-38504AF65986}" srcOrd="1" destOrd="0" parTransId="{F3AAD00D-E7B8-407D-8121-7A90B5E4D916}" sibTransId="{A8B4A018-89E4-49D7-80CA-7245AC684553}"/>
    <dgm:cxn modelId="{09725D61-AFB3-47E8-B13C-A88C89DE2377}" type="presOf" srcId="{4C1D1D8C-2B3A-453C-B91E-38504AF65986}" destId="{61E7A97B-A836-4C8B-8E58-B0BC65FBE1AD}" srcOrd="0" destOrd="1" presId="urn:microsoft.com/office/officeart/2005/8/layout/hProcess4"/>
    <dgm:cxn modelId="{9D05AD48-C28D-4699-89A6-B539BB85BB2B}" type="presOf" srcId="{36C26E28-1B36-4085-A93C-6EA27B5159B8}" destId="{7EA49072-FFEE-4894-99C8-E9919E596A1A}" srcOrd="0" destOrd="0" presId="urn:microsoft.com/office/officeart/2005/8/layout/hProcess4"/>
    <dgm:cxn modelId="{F03A6669-BDC6-4E0F-9E94-5FA8EAA5C15C}" type="presOf" srcId="{F4576416-FF91-43FF-B8C7-760C12D1E235}" destId="{DDE354C7-990E-464E-9CD0-58E08D0AA0C7}" srcOrd="1" destOrd="2" presId="urn:microsoft.com/office/officeart/2005/8/layout/hProcess4"/>
    <dgm:cxn modelId="{4D6A526D-DE34-4349-AE8A-BC6DEC2B804B}" type="presOf" srcId="{EE335C51-03B0-49CA-8408-DA21933F4A69}" destId="{1CAC6E7E-EF79-4812-A917-C39FC9C1C907}" srcOrd="0" destOrd="0" presId="urn:microsoft.com/office/officeart/2005/8/layout/hProcess4"/>
    <dgm:cxn modelId="{74B62D51-FFE0-43FC-A6DE-9F91D636B504}" type="presOf" srcId="{64E704A3-3518-4070-838A-94DB0318F617}" destId="{EF0A19D8-EC02-4891-8158-B29DE30C8C7E}" srcOrd="0" destOrd="0" presId="urn:microsoft.com/office/officeart/2005/8/layout/hProcess4"/>
    <dgm:cxn modelId="{DF4A0472-1042-4AD1-AF06-F5FC58EBF21D}" type="presOf" srcId="{73B47F95-39D8-485A-B15A-342033290EF0}" destId="{17C258AF-A683-4EDA-846B-03677A8F46FA}" srcOrd="1" destOrd="0" presId="urn:microsoft.com/office/officeart/2005/8/layout/hProcess4"/>
    <dgm:cxn modelId="{0D33BF52-5771-4B7C-8321-B393BA2963A0}" srcId="{77C9EE39-B596-4C4A-B6F6-6D9A1B3B8A52}" destId="{DCE31E9F-185B-4288-A2F5-04D120FAF150}" srcOrd="2" destOrd="0" parTransId="{07EA6323-05E9-47AF-B67D-7F19AB1BB071}" sibTransId="{33757511-E594-4E47-BEC6-EF404C0880E9}"/>
    <dgm:cxn modelId="{72C32F78-33E3-4732-8302-2886F4E44CF7}" srcId="{A657160C-647E-4762-8CF2-128D1B78E87E}" destId="{36C26E28-1B36-4085-A93C-6EA27B5159B8}" srcOrd="0" destOrd="0" parTransId="{CB0B1664-7643-4473-B3D1-40C125E3F25C}" sibTransId="{288E6B9A-7DB7-4C33-9346-1AC4F925E161}"/>
    <dgm:cxn modelId="{FC9CE878-0EC1-43E8-A2DB-AE7D0F759DCC}" srcId="{A657160C-647E-4762-8CF2-128D1B78E87E}" destId="{863B84BE-6004-4D74-B0D6-4A8ECFAF3E95}" srcOrd="3" destOrd="0" parTransId="{6CE59136-7FF6-4CF9-97E3-E431050EA14F}" sibTransId="{556E103D-F360-4F01-9995-78FA0FBCCF03}"/>
    <dgm:cxn modelId="{BBFEB159-193B-46CC-B8A1-F3CFB09FD2A8}" srcId="{A657160C-647E-4762-8CF2-128D1B78E87E}" destId="{C3D4608B-3FE7-4D5B-BD62-D004BBEC76B9}" srcOrd="1" destOrd="0" parTransId="{AB7EA743-F22A-470F-AEC5-76213122514E}" sibTransId="{4C8B7465-D3F2-460F-83BF-C4B92DB7BD82}"/>
    <dgm:cxn modelId="{CF08137F-02CD-46B5-A2F1-3E037F9A38EE}" srcId="{7BB569F9-E2AC-4F4C-B8E0-613CB625FBF7}" destId="{D2427D8F-24CB-48BC-823C-58CB87907ABC}" srcOrd="0" destOrd="0" parTransId="{8DAB9FE4-8C39-4452-A0E5-6F1AD4416F99}" sibTransId="{5943B31B-97F1-46D7-967E-5108A930176E}"/>
    <dgm:cxn modelId="{F4CF2388-39C7-45CC-A13B-D93623D72D31}" type="presOf" srcId="{4C1D1D8C-2B3A-453C-B91E-38504AF65986}" destId="{17C258AF-A683-4EDA-846B-03677A8F46FA}" srcOrd="1" destOrd="1" presId="urn:microsoft.com/office/officeart/2005/8/layout/hProcess4"/>
    <dgm:cxn modelId="{3BD2788B-1893-4A2E-90CE-793B500EF1C5}" type="presOf" srcId="{DCE31E9F-185B-4288-A2F5-04D120FAF150}" destId="{DCC9F99C-7EA9-4371-ABA6-71F7B4B796E7}" srcOrd="0" destOrd="0" presId="urn:microsoft.com/office/officeart/2005/8/layout/hProcess4"/>
    <dgm:cxn modelId="{CAB1E78D-829A-4CD4-804E-D5582B40CB7C}" type="presOf" srcId="{A657160C-647E-4762-8CF2-128D1B78E87E}" destId="{1CA4CD3A-185A-4DAA-BD9E-4E99097EC0F4}" srcOrd="0" destOrd="0" presId="urn:microsoft.com/office/officeart/2005/8/layout/hProcess4"/>
    <dgm:cxn modelId="{5D1A308E-3831-4931-A4CE-69F1B9168DD9}" type="presOf" srcId="{C3D4608B-3FE7-4D5B-BD62-D004BBEC76B9}" destId="{7EA49072-FFEE-4894-99C8-E9919E596A1A}" srcOrd="0" destOrd="1" presId="urn:microsoft.com/office/officeart/2005/8/layout/hProcess4"/>
    <dgm:cxn modelId="{B2184F99-C413-4F21-B1D9-9B5CEA6F0895}" srcId="{77C9EE39-B596-4C4A-B6F6-6D9A1B3B8A52}" destId="{7BB569F9-E2AC-4F4C-B8E0-613CB625FBF7}" srcOrd="1" destOrd="0" parTransId="{1DD1866F-F1E5-4ED6-BE85-D4310EE71D53}" sibTransId="{15435ACF-B49C-43C0-B95B-DC5FAA0E5FDE}"/>
    <dgm:cxn modelId="{B3CFE19B-BF6B-498B-9036-8C93B21F952B}" type="presOf" srcId="{90D89BC8-8958-4F22-BE9F-999D836E4420}" destId="{06F6CE4C-13E8-4AD5-9C49-6324B8927955}" srcOrd="1" destOrd="0" presId="urn:microsoft.com/office/officeart/2005/8/layout/hProcess4"/>
    <dgm:cxn modelId="{6BF00AAB-52F7-4F6E-9106-F57D60CA0574}" type="presOf" srcId="{D2427D8F-24CB-48BC-823C-58CB87907ABC}" destId="{27FB9383-6F41-4334-9DFA-B80C8DD50C7F}" srcOrd="1" destOrd="0" presId="urn:microsoft.com/office/officeart/2005/8/layout/hProcess4"/>
    <dgm:cxn modelId="{55757AAC-42C9-4A62-910E-145D8C6B68CC}" type="presOf" srcId="{77C9EE39-B596-4C4A-B6F6-6D9A1B3B8A52}" destId="{5E053EC9-F3E1-48D0-BD09-CF5C718C0810}" srcOrd="0" destOrd="0" presId="urn:microsoft.com/office/officeart/2005/8/layout/hProcess4"/>
    <dgm:cxn modelId="{981A03B9-EC64-4536-8FB1-FA6740211565}" type="presOf" srcId="{C3D4608B-3FE7-4D5B-BD62-D004BBEC76B9}" destId="{DDE354C7-990E-464E-9CD0-58E08D0AA0C7}" srcOrd="1" destOrd="1" presId="urn:microsoft.com/office/officeart/2005/8/layout/hProcess4"/>
    <dgm:cxn modelId="{2E1732C3-B6A2-4877-9B30-522D0DA5B3B8}" type="presOf" srcId="{36C26E28-1B36-4085-A93C-6EA27B5159B8}" destId="{DDE354C7-990E-464E-9CD0-58E08D0AA0C7}" srcOrd="1" destOrd="0" presId="urn:microsoft.com/office/officeart/2005/8/layout/hProcess4"/>
    <dgm:cxn modelId="{D8F7DCD2-2912-4CB4-BE87-E91CE4A180FF}" type="presOf" srcId="{90D89BC8-8958-4F22-BE9F-999D836E4420}" destId="{E4F03CF2-8E14-4243-B2E6-0E580E283E22}" srcOrd="0" destOrd="0" presId="urn:microsoft.com/office/officeart/2005/8/layout/hProcess4"/>
    <dgm:cxn modelId="{F3A1A0E5-4A70-4955-8047-703D36DE761D}" srcId="{A657160C-647E-4762-8CF2-128D1B78E87E}" destId="{F4576416-FF91-43FF-B8C7-760C12D1E235}" srcOrd="2" destOrd="0" parTransId="{627E5DDA-BDDA-46E8-955B-3825539A93C6}" sibTransId="{C8E84C3A-851E-4B4E-8F68-16915E875CFD}"/>
    <dgm:cxn modelId="{0C2329F0-D9A4-463B-99AC-72B08614C310}" type="presOf" srcId="{15435ACF-B49C-43C0-B95B-DC5FAA0E5FDE}" destId="{DE20772B-4521-4C94-A97C-2A2FAA806F84}" srcOrd="0" destOrd="0" presId="urn:microsoft.com/office/officeart/2005/8/layout/hProcess4"/>
    <dgm:cxn modelId="{4C924DF3-EBC0-4077-B660-23FD400C9F96}" type="presOf" srcId="{863B84BE-6004-4D74-B0D6-4A8ECFAF3E95}" destId="{7EA49072-FFEE-4894-99C8-E9919E596A1A}" srcOrd="0" destOrd="3" presId="urn:microsoft.com/office/officeart/2005/8/layout/hProcess4"/>
    <dgm:cxn modelId="{B41643E1-6402-43BD-9158-90BF1796D957}" type="presParOf" srcId="{5E053EC9-F3E1-48D0-BD09-CF5C718C0810}" destId="{5FD42737-F2C5-47C4-8404-6CC6BE95DE0E}" srcOrd="0" destOrd="0" presId="urn:microsoft.com/office/officeart/2005/8/layout/hProcess4"/>
    <dgm:cxn modelId="{599A95AE-B45D-45DD-BFD4-C8F885A385A1}" type="presParOf" srcId="{5E053EC9-F3E1-48D0-BD09-CF5C718C0810}" destId="{F07C293C-4321-4EFE-91B3-74DBDA7465EB}" srcOrd="1" destOrd="0" presId="urn:microsoft.com/office/officeart/2005/8/layout/hProcess4"/>
    <dgm:cxn modelId="{1C9B01EA-2212-4540-98E2-1CEB52DDFC96}" type="presParOf" srcId="{5E053EC9-F3E1-48D0-BD09-CF5C718C0810}" destId="{31298B9A-2511-438F-B95C-9F913B97C931}" srcOrd="2" destOrd="0" presId="urn:microsoft.com/office/officeart/2005/8/layout/hProcess4"/>
    <dgm:cxn modelId="{F3390375-9BAB-4570-AAA8-D884CF02ECC2}" type="presParOf" srcId="{31298B9A-2511-438F-B95C-9F913B97C931}" destId="{EB9B83C4-CB06-4CBB-8625-8EDB3A928CFD}" srcOrd="0" destOrd="0" presId="urn:microsoft.com/office/officeart/2005/8/layout/hProcess4"/>
    <dgm:cxn modelId="{672A6248-D30F-4E03-BCDB-52B37DCCE182}" type="presParOf" srcId="{EB9B83C4-CB06-4CBB-8625-8EDB3A928CFD}" destId="{9ACBD9BD-8528-412B-AD36-1F41B34AD69D}" srcOrd="0" destOrd="0" presId="urn:microsoft.com/office/officeart/2005/8/layout/hProcess4"/>
    <dgm:cxn modelId="{15902C8A-F0E8-4056-A1CB-F41708D9D35A}" type="presParOf" srcId="{EB9B83C4-CB06-4CBB-8625-8EDB3A928CFD}" destId="{61E7A97B-A836-4C8B-8E58-B0BC65FBE1AD}" srcOrd="1" destOrd="0" presId="urn:microsoft.com/office/officeart/2005/8/layout/hProcess4"/>
    <dgm:cxn modelId="{10619C8C-8ECF-4FA6-BDF0-FF0BE426D05F}" type="presParOf" srcId="{EB9B83C4-CB06-4CBB-8625-8EDB3A928CFD}" destId="{17C258AF-A683-4EDA-846B-03677A8F46FA}" srcOrd="2" destOrd="0" presId="urn:microsoft.com/office/officeart/2005/8/layout/hProcess4"/>
    <dgm:cxn modelId="{B2D870EC-EBDB-4926-83AB-3184800704D0}" type="presParOf" srcId="{EB9B83C4-CB06-4CBB-8625-8EDB3A928CFD}" destId="{1CAC6E7E-EF79-4812-A917-C39FC9C1C907}" srcOrd="3" destOrd="0" presId="urn:microsoft.com/office/officeart/2005/8/layout/hProcess4"/>
    <dgm:cxn modelId="{570E861A-4315-48DC-9E87-EA9F8904D27E}" type="presParOf" srcId="{EB9B83C4-CB06-4CBB-8625-8EDB3A928CFD}" destId="{B1EDD6D1-808F-4E69-869B-2E1EBCBCA918}" srcOrd="4" destOrd="0" presId="urn:microsoft.com/office/officeart/2005/8/layout/hProcess4"/>
    <dgm:cxn modelId="{1FF92AE7-F242-4F90-B09C-573004F673A8}" type="presParOf" srcId="{31298B9A-2511-438F-B95C-9F913B97C931}" destId="{EF0A19D8-EC02-4891-8158-B29DE30C8C7E}" srcOrd="1" destOrd="0" presId="urn:microsoft.com/office/officeart/2005/8/layout/hProcess4"/>
    <dgm:cxn modelId="{1E97049C-41A4-46C0-82A0-90F8A99E5F16}" type="presParOf" srcId="{31298B9A-2511-438F-B95C-9F913B97C931}" destId="{CD22250A-01BD-4A13-996B-A3F479D89486}" srcOrd="2" destOrd="0" presId="urn:microsoft.com/office/officeart/2005/8/layout/hProcess4"/>
    <dgm:cxn modelId="{8DA65329-F77A-42DF-B7F2-3B16245AF13B}" type="presParOf" srcId="{CD22250A-01BD-4A13-996B-A3F479D89486}" destId="{68C8AEB5-FA69-446A-86B1-B56B9127A216}" srcOrd="0" destOrd="0" presId="urn:microsoft.com/office/officeart/2005/8/layout/hProcess4"/>
    <dgm:cxn modelId="{47A0C0D5-DCA1-4A2F-B779-281F29DEA1DF}" type="presParOf" srcId="{CD22250A-01BD-4A13-996B-A3F479D89486}" destId="{BDC1222B-0D6D-48D3-806A-362353D66720}" srcOrd="1" destOrd="0" presId="urn:microsoft.com/office/officeart/2005/8/layout/hProcess4"/>
    <dgm:cxn modelId="{31FFA99F-EDDB-445F-8558-84AA3BA46A27}" type="presParOf" srcId="{CD22250A-01BD-4A13-996B-A3F479D89486}" destId="{27FB9383-6F41-4334-9DFA-B80C8DD50C7F}" srcOrd="2" destOrd="0" presId="urn:microsoft.com/office/officeart/2005/8/layout/hProcess4"/>
    <dgm:cxn modelId="{AC228C5B-1307-4B22-976F-C1BDBDE00A4C}" type="presParOf" srcId="{CD22250A-01BD-4A13-996B-A3F479D89486}" destId="{B3D67B92-31C2-4704-91C8-F043047D23F6}" srcOrd="3" destOrd="0" presId="urn:microsoft.com/office/officeart/2005/8/layout/hProcess4"/>
    <dgm:cxn modelId="{44D03BC9-B15F-4942-9D0D-5D286B2BE89B}" type="presParOf" srcId="{CD22250A-01BD-4A13-996B-A3F479D89486}" destId="{5AA92672-74BD-412A-9233-CEC25E32926B}" srcOrd="4" destOrd="0" presId="urn:microsoft.com/office/officeart/2005/8/layout/hProcess4"/>
    <dgm:cxn modelId="{121044C2-27F7-471D-A9D2-AB715F1922AB}" type="presParOf" srcId="{31298B9A-2511-438F-B95C-9F913B97C931}" destId="{DE20772B-4521-4C94-A97C-2A2FAA806F84}" srcOrd="3" destOrd="0" presId="urn:microsoft.com/office/officeart/2005/8/layout/hProcess4"/>
    <dgm:cxn modelId="{2A9408B7-77ED-45B1-9624-B7CE7D85A1C3}" type="presParOf" srcId="{31298B9A-2511-438F-B95C-9F913B97C931}" destId="{912114AB-373B-4743-A791-3A71DB8A0B99}" srcOrd="4" destOrd="0" presId="urn:microsoft.com/office/officeart/2005/8/layout/hProcess4"/>
    <dgm:cxn modelId="{DD355CAC-F81D-4834-AA86-7624DAAC3B40}" type="presParOf" srcId="{912114AB-373B-4743-A791-3A71DB8A0B99}" destId="{73EF5738-A4BE-42A7-9654-33E600551503}" srcOrd="0" destOrd="0" presId="urn:microsoft.com/office/officeart/2005/8/layout/hProcess4"/>
    <dgm:cxn modelId="{1C6D1E37-9541-499C-824E-B20681A750E3}" type="presParOf" srcId="{912114AB-373B-4743-A791-3A71DB8A0B99}" destId="{E4F03CF2-8E14-4243-B2E6-0E580E283E22}" srcOrd="1" destOrd="0" presId="urn:microsoft.com/office/officeart/2005/8/layout/hProcess4"/>
    <dgm:cxn modelId="{82A7BD49-D233-451C-8E4C-459FC5A09645}" type="presParOf" srcId="{912114AB-373B-4743-A791-3A71DB8A0B99}" destId="{06F6CE4C-13E8-4AD5-9C49-6324B8927955}" srcOrd="2" destOrd="0" presId="urn:microsoft.com/office/officeart/2005/8/layout/hProcess4"/>
    <dgm:cxn modelId="{FE475D10-7F43-4303-8568-32A649560D72}" type="presParOf" srcId="{912114AB-373B-4743-A791-3A71DB8A0B99}" destId="{DCC9F99C-7EA9-4371-ABA6-71F7B4B796E7}" srcOrd="3" destOrd="0" presId="urn:microsoft.com/office/officeart/2005/8/layout/hProcess4"/>
    <dgm:cxn modelId="{7A20EAA3-D9A9-42E4-9DBD-4500BF5875B4}" type="presParOf" srcId="{912114AB-373B-4743-A791-3A71DB8A0B99}" destId="{BC144D59-9290-43AE-85A3-72BAD6FD76B8}" srcOrd="4" destOrd="0" presId="urn:microsoft.com/office/officeart/2005/8/layout/hProcess4"/>
    <dgm:cxn modelId="{40EEE64F-EFE9-4FFB-82B6-2FDC27F0BDB5}" type="presParOf" srcId="{31298B9A-2511-438F-B95C-9F913B97C931}" destId="{00D28823-10FD-46CF-9F0D-73BE2615AB1D}" srcOrd="5" destOrd="0" presId="urn:microsoft.com/office/officeart/2005/8/layout/hProcess4"/>
    <dgm:cxn modelId="{905643B3-9F51-479B-A39C-5B62879DFA60}" type="presParOf" srcId="{31298B9A-2511-438F-B95C-9F913B97C931}" destId="{F7DC4651-A394-4C77-B8A8-2BF03E07A38F}" srcOrd="6" destOrd="0" presId="urn:microsoft.com/office/officeart/2005/8/layout/hProcess4"/>
    <dgm:cxn modelId="{59B155EA-19D8-4CF8-B3B6-48037067138A}" type="presParOf" srcId="{F7DC4651-A394-4C77-B8A8-2BF03E07A38F}" destId="{B44D49D1-1815-44A9-9BF7-6772D0EF76BE}" srcOrd="0" destOrd="0" presId="urn:microsoft.com/office/officeart/2005/8/layout/hProcess4"/>
    <dgm:cxn modelId="{5141A820-A1B3-4B7B-8F75-D0182F79F6DD}" type="presParOf" srcId="{F7DC4651-A394-4C77-B8A8-2BF03E07A38F}" destId="{7EA49072-FFEE-4894-99C8-E9919E596A1A}" srcOrd="1" destOrd="0" presId="urn:microsoft.com/office/officeart/2005/8/layout/hProcess4"/>
    <dgm:cxn modelId="{33729805-23ED-498D-A1F1-30BB4C4ECDD2}" type="presParOf" srcId="{F7DC4651-A394-4C77-B8A8-2BF03E07A38F}" destId="{DDE354C7-990E-464E-9CD0-58E08D0AA0C7}" srcOrd="2" destOrd="0" presId="urn:microsoft.com/office/officeart/2005/8/layout/hProcess4"/>
    <dgm:cxn modelId="{FC3651A6-8861-4943-8022-96BF7420541C}" type="presParOf" srcId="{F7DC4651-A394-4C77-B8A8-2BF03E07A38F}" destId="{1CA4CD3A-185A-4DAA-BD9E-4E99097EC0F4}" srcOrd="3" destOrd="0" presId="urn:microsoft.com/office/officeart/2005/8/layout/hProcess4"/>
    <dgm:cxn modelId="{818955A8-5BB2-45F2-AEB7-C4B8C77B9A7A}" type="presParOf" srcId="{F7DC4651-A394-4C77-B8A8-2BF03E07A38F}" destId="{6EE81F9E-041A-4ACB-ADCE-A90BE477FD0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DA2E3-4C6B-44F3-8039-5EE3F4AA9FB4}">
      <dsp:nvSpPr>
        <dsp:cNvPr id="0" name=""/>
        <dsp:cNvSpPr/>
      </dsp:nvSpPr>
      <dsp:spPr>
        <a:xfrm>
          <a:off x="252095" y="246363"/>
          <a:ext cx="2025421" cy="2025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/>
            <a:t>IDIOMA INGLÉS</a:t>
          </a:r>
        </a:p>
      </dsp:txBody>
      <dsp:txXfrm>
        <a:off x="548711" y="542979"/>
        <a:ext cx="1432189" cy="1432189"/>
      </dsp:txXfrm>
    </dsp:sp>
    <dsp:sp modelId="{9C070942-6D77-4D27-8705-001BD64F4383}">
      <dsp:nvSpPr>
        <dsp:cNvPr id="0" name=""/>
        <dsp:cNvSpPr/>
      </dsp:nvSpPr>
      <dsp:spPr>
        <a:xfrm>
          <a:off x="339315" y="2195183"/>
          <a:ext cx="1850974" cy="172551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INTERACCIÓN</a:t>
          </a:r>
        </a:p>
      </dsp:txBody>
      <dsp:txXfrm>
        <a:off x="584662" y="2855018"/>
        <a:ext cx="1360280" cy="405841"/>
      </dsp:txXfrm>
    </dsp:sp>
    <dsp:sp modelId="{6E80DF92-419A-4908-A209-C93E1BD90BED}">
      <dsp:nvSpPr>
        <dsp:cNvPr id="0" name=""/>
        <dsp:cNvSpPr/>
      </dsp:nvSpPr>
      <dsp:spPr>
        <a:xfrm>
          <a:off x="231800" y="3864388"/>
          <a:ext cx="2025421" cy="2025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/>
            <a:t>REDES SOCIALES</a:t>
          </a:r>
        </a:p>
      </dsp:txBody>
      <dsp:txXfrm>
        <a:off x="528416" y="4161004"/>
        <a:ext cx="1432189" cy="1432189"/>
      </dsp:txXfrm>
    </dsp:sp>
    <dsp:sp modelId="{17FEA5AD-B206-4B98-A29A-0D0A1F7C151C}">
      <dsp:nvSpPr>
        <dsp:cNvPr id="0" name=""/>
        <dsp:cNvSpPr/>
      </dsp:nvSpPr>
      <dsp:spPr>
        <a:xfrm rot="21591511">
          <a:off x="1990656" y="2687964"/>
          <a:ext cx="1854962" cy="75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SIGNIFICADO</a:t>
          </a:r>
        </a:p>
      </dsp:txBody>
      <dsp:txXfrm>
        <a:off x="1990656" y="2838463"/>
        <a:ext cx="1629630" cy="450664"/>
      </dsp:txXfrm>
    </dsp:sp>
    <dsp:sp modelId="{83DD3A79-F436-4DE3-A3B1-FE7A39EA1B13}">
      <dsp:nvSpPr>
        <dsp:cNvPr id="0" name=""/>
        <dsp:cNvSpPr/>
      </dsp:nvSpPr>
      <dsp:spPr>
        <a:xfrm>
          <a:off x="3878470" y="1565871"/>
          <a:ext cx="2971212" cy="29841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/>
            <a:t>IDENTIDAD (L2)</a:t>
          </a:r>
        </a:p>
      </dsp:txBody>
      <dsp:txXfrm>
        <a:off x="4313594" y="2002887"/>
        <a:ext cx="2100964" cy="2110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43D84-A84E-41D6-B702-3324AE5DD627}">
      <dsp:nvSpPr>
        <dsp:cNvPr id="0" name=""/>
        <dsp:cNvSpPr/>
      </dsp:nvSpPr>
      <dsp:spPr>
        <a:xfrm>
          <a:off x="0" y="0"/>
          <a:ext cx="10952363" cy="6301900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4890975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ADQUISICIÓN DE UNA SEGUNDA LENGUA (ASL):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IDENTIDAD: </a:t>
          </a:r>
          <a:r>
            <a:rPr lang="en-US" sz="1800" b="0" kern="1200" dirty="0" err="1"/>
            <a:t>fluida</a:t>
          </a:r>
          <a:r>
            <a:rPr lang="en-US" sz="1800" b="0" kern="1200" dirty="0"/>
            <a:t> y </a:t>
          </a:r>
          <a:r>
            <a:rPr lang="en-US" sz="1800" b="0" kern="1200" dirty="0" err="1"/>
            <a:t>construida</a:t>
          </a:r>
          <a:r>
            <a:rPr lang="en-US" sz="1800" b="0" kern="1200" dirty="0"/>
            <a:t> </a:t>
          </a:r>
          <a:r>
            <a:rPr lang="en-US" sz="1800" b="0" kern="1200" dirty="0" err="1"/>
            <a:t>en</a:t>
          </a:r>
          <a:r>
            <a:rPr lang="en-US" sz="1800" b="0" kern="1200" dirty="0"/>
            <a:t> la interaccion social y </a:t>
          </a:r>
          <a:r>
            <a:rPr lang="en-US" sz="1800" b="0" kern="1200" dirty="0" err="1"/>
            <a:t>lingüística</a:t>
          </a:r>
          <a:r>
            <a:rPr lang="en-US" sz="1800" b="0" kern="1200" dirty="0"/>
            <a:t>. La </a:t>
          </a:r>
          <a:r>
            <a:rPr lang="en-US" sz="1800" b="0" kern="1200" dirty="0" err="1"/>
            <a:t>identidad</a:t>
          </a:r>
          <a:r>
            <a:rPr lang="en-US" sz="1800" b="0" kern="1200" dirty="0"/>
            <a:t>, las </a:t>
          </a:r>
          <a:r>
            <a:rPr lang="en-US" sz="1800" b="0" kern="1200" dirty="0" err="1"/>
            <a:t>prácticas</a:t>
          </a:r>
          <a:r>
            <a:rPr lang="en-US" sz="1800" b="0" kern="1200" dirty="0"/>
            <a:t> y los </a:t>
          </a:r>
          <a:r>
            <a:rPr lang="en-US" sz="1800" b="0" kern="1200" dirty="0" err="1"/>
            <a:t>recursos</a:t>
          </a:r>
          <a:r>
            <a:rPr lang="en-US" sz="1800" b="0" kern="1200" dirty="0"/>
            <a:t> se </a:t>
          </a:r>
          <a:r>
            <a:rPr lang="en-US" sz="1800" b="0" kern="1200" dirty="0" err="1"/>
            <a:t>constituyen</a:t>
          </a:r>
          <a:r>
            <a:rPr lang="en-US" sz="1800" b="0" kern="1200" dirty="0"/>
            <a:t> </a:t>
          </a:r>
          <a:r>
            <a:rPr lang="en-US" sz="1800" b="0" kern="1200" dirty="0" err="1"/>
            <a:t>mutuamente</a:t>
          </a:r>
          <a:r>
            <a:rPr lang="en-US" sz="1800" b="0" kern="1200" dirty="0"/>
            <a:t> (</a:t>
          </a:r>
          <a:r>
            <a:rPr lang="es-MX" sz="1800" b="0" kern="1200" dirty="0"/>
            <a:t>Norton, 2000; Norton y </a:t>
          </a:r>
          <a:r>
            <a:rPr lang="es-MX" sz="1800" b="0" kern="1200" dirty="0" err="1"/>
            <a:t>Toohey</a:t>
          </a:r>
          <a:r>
            <a:rPr lang="es-MX" sz="1800" b="0" kern="1200" dirty="0"/>
            <a:t>, 2011; Norton, 2013).</a:t>
          </a:r>
          <a:endParaRPr lang="es-MX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6890" y="156890"/>
        <a:ext cx="10638583" cy="5988120"/>
      </dsp:txXfrm>
    </dsp:sp>
    <dsp:sp modelId="{996B7419-136D-450A-B318-E222886CF058}">
      <dsp:nvSpPr>
        <dsp:cNvPr id="0" name=""/>
        <dsp:cNvSpPr/>
      </dsp:nvSpPr>
      <dsp:spPr>
        <a:xfrm rot="16200000">
          <a:off x="-1023503" y="2855819"/>
          <a:ext cx="4376104" cy="18380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PERSPECTIVA SOCIOCULTURAL: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Inglés en las redes sociales como herramientas sociales y culturales</a:t>
          </a:r>
        </a:p>
      </dsp:txBody>
      <dsp:txXfrm>
        <a:off x="-966976" y="2912346"/>
        <a:ext cx="4263050" cy="1725014"/>
      </dsp:txXfrm>
    </dsp:sp>
    <dsp:sp modelId="{3E5A351A-64BB-4351-B08E-835AC7D2228F}">
      <dsp:nvSpPr>
        <dsp:cNvPr id="0" name=""/>
        <dsp:cNvSpPr/>
      </dsp:nvSpPr>
      <dsp:spPr>
        <a:xfrm>
          <a:off x="2190472" y="1575475"/>
          <a:ext cx="8488081" cy="4411330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5">
                <a:hueOff val="-19363936"/>
                <a:satOff val="21104"/>
                <a:lumOff val="5098"/>
                <a:alphaOff val="0"/>
                <a:tint val="98000"/>
                <a:lumMod val="100000"/>
              </a:schemeClr>
            </a:gs>
            <a:gs pos="100000">
              <a:schemeClr val="accent5">
                <a:hueOff val="-19363936"/>
                <a:satOff val="21104"/>
                <a:lumOff val="509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2801195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80"/>
              </a:highlight>
            </a:rPr>
            <a:t>IDENTIDAD A TRAVES DE LA INTERACCIÓN </a:t>
          </a:r>
          <a:r>
            <a:rPr lang="es-MX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s-MX" sz="3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Crovi</a:t>
          </a:r>
          <a:r>
            <a:rPr lang="es-MX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2016;</a:t>
          </a:r>
          <a:r>
            <a:rPr lang="es-MX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Bucholtz y Hall, 2005</a:t>
          </a:r>
          <a:r>
            <a:rPr lang="en-US" sz="3200" kern="1200" dirty="0"/>
            <a:t>). </a:t>
          </a:r>
          <a:endParaRPr lang="es-MX" sz="3200" b="1" kern="1200" dirty="0"/>
        </a:p>
      </dsp:txBody>
      <dsp:txXfrm>
        <a:off x="2326136" y="1711139"/>
        <a:ext cx="8216753" cy="4140002"/>
      </dsp:txXfrm>
    </dsp:sp>
    <dsp:sp modelId="{175F26FE-2A00-46DA-B5EF-F9C4182A85DD}">
      <dsp:nvSpPr>
        <dsp:cNvPr id="0" name=""/>
        <dsp:cNvSpPr/>
      </dsp:nvSpPr>
      <dsp:spPr>
        <a:xfrm>
          <a:off x="2402674" y="3174849"/>
          <a:ext cx="8063677" cy="275654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19363936"/>
              <a:satOff val="21104"/>
              <a:lumOff val="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3200" b="1" kern="1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INTERACCIÓN CON EL IDIOMA INGLÉS EN LAS REDES SOCIALES: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3200" b="1" kern="1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las formas de participación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3200" b="0" kern="1200">
              <a:solidFill>
                <a:srgbClr val="002060"/>
              </a:solidFill>
            </a:rPr>
            <a:t>-&gt; Teoría de la Actividad &lt;-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kern="1200">
              <a:solidFill>
                <a:srgbClr val="002060"/>
              </a:solidFill>
            </a:rPr>
            <a:t>Lantolf, 2002; Norton y McKinney, 2011; Lantolf, Thorne &amp; </a:t>
          </a:r>
          <a:r>
            <a:rPr lang="es-MX" sz="1800" kern="1200" err="1">
              <a:solidFill>
                <a:srgbClr val="002060"/>
              </a:solidFill>
            </a:rPr>
            <a:t>Poehner</a:t>
          </a:r>
          <a:r>
            <a:rPr lang="es-MX" sz="1800" kern="1200">
              <a:solidFill>
                <a:srgbClr val="002060"/>
              </a:solidFill>
            </a:rPr>
            <a:t>, 2015.</a:t>
          </a:r>
          <a:endParaRPr lang="es-MX" sz="1800" b="0" kern="1200">
            <a:solidFill>
              <a:srgbClr val="002060"/>
            </a:solidFill>
          </a:endParaRPr>
        </a:p>
      </dsp:txBody>
      <dsp:txXfrm>
        <a:off x="2487447" y="3259622"/>
        <a:ext cx="7894131" cy="2587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F3A5C-DEB4-4F63-BCB7-0DD31710CC45}">
      <dsp:nvSpPr>
        <dsp:cNvPr id="0" name=""/>
        <dsp:cNvSpPr/>
      </dsp:nvSpPr>
      <dsp:spPr>
        <a:xfrm rot="5400000">
          <a:off x="453153" y="2667281"/>
          <a:ext cx="1574074" cy="8636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721EE-8F1F-49B9-91F3-EC541007A29D}">
      <dsp:nvSpPr>
        <dsp:cNvPr id="0" name=""/>
        <dsp:cNvSpPr/>
      </dsp:nvSpPr>
      <dsp:spPr>
        <a:xfrm>
          <a:off x="310476" y="674431"/>
          <a:ext cx="3184569" cy="123507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descriptiva</a:t>
          </a:r>
        </a:p>
      </dsp:txBody>
      <dsp:txXfrm>
        <a:off x="370778" y="734733"/>
        <a:ext cx="3063965" cy="1114469"/>
      </dsp:txXfrm>
    </dsp:sp>
    <dsp:sp modelId="{111A62D3-5A94-4B3D-9748-D9B96B845A92}">
      <dsp:nvSpPr>
        <dsp:cNvPr id="0" name=""/>
        <dsp:cNvSpPr/>
      </dsp:nvSpPr>
      <dsp:spPr>
        <a:xfrm>
          <a:off x="3544584" y="875722"/>
          <a:ext cx="3745210" cy="1483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Encuesta: jóvenes universitarios 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Descripción y selección de participantes.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Observación en línea través de una guía tipo ‘</a:t>
          </a:r>
          <a:r>
            <a:rPr lang="es-MX" sz="2000" i="1" kern="1200" dirty="0"/>
            <a:t>checklist’</a:t>
          </a:r>
          <a:endParaRPr lang="es-MX" sz="2000" kern="1200" dirty="0"/>
        </a:p>
      </dsp:txBody>
      <dsp:txXfrm>
        <a:off x="3544584" y="875722"/>
        <a:ext cx="3745210" cy="1483159"/>
      </dsp:txXfrm>
    </dsp:sp>
    <dsp:sp modelId="{E5CB9A38-4E91-4290-99D8-2E87630D43D6}">
      <dsp:nvSpPr>
        <dsp:cNvPr id="0" name=""/>
        <dsp:cNvSpPr/>
      </dsp:nvSpPr>
      <dsp:spPr>
        <a:xfrm>
          <a:off x="1911840" y="3256107"/>
          <a:ext cx="3164252" cy="1225475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a profundidad</a:t>
          </a:r>
        </a:p>
      </dsp:txBody>
      <dsp:txXfrm>
        <a:off x="1971674" y="3315941"/>
        <a:ext cx="3044584" cy="1105807"/>
      </dsp:txXfrm>
    </dsp:sp>
    <dsp:sp modelId="{78B04A76-CCA3-4E9B-9CD9-216917415623}">
      <dsp:nvSpPr>
        <dsp:cNvPr id="0" name=""/>
        <dsp:cNvSpPr/>
      </dsp:nvSpPr>
      <dsp:spPr>
        <a:xfrm>
          <a:off x="5088200" y="3553535"/>
          <a:ext cx="3022129" cy="1483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Entrevista inicial</a:t>
          </a:r>
        </a:p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Observación en línea (publicaciones)</a:t>
          </a:r>
        </a:p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Entrevista final</a:t>
          </a:r>
        </a:p>
      </dsp:txBody>
      <dsp:txXfrm>
        <a:off x="5088200" y="3553535"/>
        <a:ext cx="3022129" cy="14831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7A97B-A836-4C8B-8E58-B0BC65FBE1AD}">
      <dsp:nvSpPr>
        <dsp:cNvPr id="0" name=""/>
        <dsp:cNvSpPr/>
      </dsp:nvSpPr>
      <dsp:spPr>
        <a:xfrm>
          <a:off x="0" y="340694"/>
          <a:ext cx="2705668" cy="1969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rgbClr val="002060"/>
              </a:solidFill>
            </a:rPr>
            <a:t>describir acciones de participación y seleccionar participantes.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157</a:t>
          </a:r>
          <a:r>
            <a:rPr lang="es-MX" sz="1600" kern="1200" dirty="0">
              <a:solidFill>
                <a:srgbClr val="002060"/>
              </a:solidFill>
            </a:rPr>
            <a:t> PARTICIPANTES DE DIFERENTES PROGRAMAS (LIC/ING) UNISON, AGOSTO-DIC 2018</a:t>
          </a:r>
        </a:p>
      </dsp:txBody>
      <dsp:txXfrm>
        <a:off x="45331" y="386025"/>
        <a:ext cx="2615006" cy="1457053"/>
      </dsp:txXfrm>
    </dsp:sp>
    <dsp:sp modelId="{EF0A19D8-EC02-4891-8158-B29DE30C8C7E}">
      <dsp:nvSpPr>
        <dsp:cNvPr id="0" name=""/>
        <dsp:cNvSpPr/>
      </dsp:nvSpPr>
      <dsp:spPr>
        <a:xfrm>
          <a:off x="872700" y="808572"/>
          <a:ext cx="2770612" cy="2770612"/>
        </a:xfrm>
        <a:prstGeom prst="leftCircularArrow">
          <a:avLst>
            <a:gd name="adj1" fmla="val 2661"/>
            <a:gd name="adj2" fmla="val 323736"/>
            <a:gd name="adj3" fmla="val 1327738"/>
            <a:gd name="adj4" fmla="val 8252980"/>
            <a:gd name="adj5" fmla="val 31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C6E7E-EF79-4812-A917-C39FC9C1C907}">
      <dsp:nvSpPr>
        <dsp:cNvPr id="0" name=""/>
        <dsp:cNvSpPr/>
      </dsp:nvSpPr>
      <dsp:spPr>
        <a:xfrm>
          <a:off x="339941" y="2493397"/>
          <a:ext cx="1909675" cy="581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 y muestra</a:t>
          </a:r>
        </a:p>
      </dsp:txBody>
      <dsp:txXfrm>
        <a:off x="356975" y="2510431"/>
        <a:ext cx="1875607" cy="547513"/>
      </dsp:txXfrm>
    </dsp:sp>
    <dsp:sp modelId="{BDC1222B-0D6D-48D3-806A-362353D66720}">
      <dsp:nvSpPr>
        <dsp:cNvPr id="0" name=""/>
        <dsp:cNvSpPr/>
      </dsp:nvSpPr>
      <dsp:spPr>
        <a:xfrm>
          <a:off x="3064252" y="1000611"/>
          <a:ext cx="1566723" cy="1292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rgbClr val="002060"/>
              </a:solidFill>
            </a:rPr>
            <a:t>ENTRE 17 Y 25 AÑOS (91%)</a:t>
          </a:r>
        </a:p>
      </dsp:txBody>
      <dsp:txXfrm>
        <a:off x="3093990" y="1307253"/>
        <a:ext cx="1507247" cy="955839"/>
      </dsp:txXfrm>
    </dsp:sp>
    <dsp:sp modelId="{DE20772B-4521-4C94-A97C-2A2FAA806F84}">
      <dsp:nvSpPr>
        <dsp:cNvPr id="0" name=""/>
        <dsp:cNvSpPr/>
      </dsp:nvSpPr>
      <dsp:spPr>
        <a:xfrm>
          <a:off x="3546306" y="-57678"/>
          <a:ext cx="2599256" cy="2599256"/>
        </a:xfrm>
        <a:prstGeom prst="circularArrow">
          <a:avLst>
            <a:gd name="adj1" fmla="val 2837"/>
            <a:gd name="adj2" fmla="val 346495"/>
            <a:gd name="adj3" fmla="val 19828754"/>
            <a:gd name="adj4" fmla="val 12926271"/>
            <a:gd name="adj5" fmla="val 33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67B92-31C2-4704-91C8-F043047D23F6}">
      <dsp:nvSpPr>
        <dsp:cNvPr id="0" name=""/>
        <dsp:cNvSpPr/>
      </dsp:nvSpPr>
      <dsp:spPr>
        <a:xfrm>
          <a:off x="3109751" y="534714"/>
          <a:ext cx="1484794" cy="432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EDAD</a:t>
          </a:r>
        </a:p>
      </dsp:txBody>
      <dsp:txXfrm>
        <a:off x="3122420" y="547383"/>
        <a:ext cx="1459456" cy="407202"/>
      </dsp:txXfrm>
    </dsp:sp>
    <dsp:sp modelId="{E4F03CF2-8E14-4243-B2E6-0E580E283E22}">
      <dsp:nvSpPr>
        <dsp:cNvPr id="0" name=""/>
        <dsp:cNvSpPr/>
      </dsp:nvSpPr>
      <dsp:spPr>
        <a:xfrm>
          <a:off x="5344437" y="1027683"/>
          <a:ext cx="1566723" cy="1292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>
              <a:solidFill>
                <a:srgbClr val="002060"/>
              </a:solidFill>
            </a:rPr>
            <a:t>68% FEMENINO 32% MASCULINO</a:t>
          </a:r>
        </a:p>
      </dsp:txBody>
      <dsp:txXfrm>
        <a:off x="5374175" y="1057421"/>
        <a:ext cx="1507247" cy="955839"/>
      </dsp:txXfrm>
    </dsp:sp>
    <dsp:sp modelId="{00D28823-10FD-46CF-9F0D-73BE2615AB1D}">
      <dsp:nvSpPr>
        <dsp:cNvPr id="0" name=""/>
        <dsp:cNvSpPr/>
      </dsp:nvSpPr>
      <dsp:spPr>
        <a:xfrm>
          <a:off x="5924491" y="1210657"/>
          <a:ext cx="2060779" cy="2060779"/>
        </a:xfrm>
        <a:prstGeom prst="leftCircularArrow">
          <a:avLst>
            <a:gd name="adj1" fmla="val 3578"/>
            <a:gd name="adj2" fmla="val 444764"/>
            <a:gd name="adj3" fmla="val 2137401"/>
            <a:gd name="adj4" fmla="val 8941616"/>
            <a:gd name="adj5" fmla="val 417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9F99C-7EA9-4371-ABA6-71F7B4B796E7}">
      <dsp:nvSpPr>
        <dsp:cNvPr id="0" name=""/>
        <dsp:cNvSpPr/>
      </dsp:nvSpPr>
      <dsp:spPr>
        <a:xfrm>
          <a:off x="5465821" y="2364191"/>
          <a:ext cx="1348162" cy="366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GÉNERO</a:t>
          </a:r>
        </a:p>
      </dsp:txBody>
      <dsp:txXfrm>
        <a:off x="5476541" y="2374911"/>
        <a:ext cx="1326722" cy="344582"/>
      </dsp:txXfrm>
    </dsp:sp>
    <dsp:sp modelId="{7EA49072-FFEE-4894-99C8-E9919E596A1A}">
      <dsp:nvSpPr>
        <dsp:cNvPr id="0" name=""/>
        <dsp:cNvSpPr/>
      </dsp:nvSpPr>
      <dsp:spPr>
        <a:xfrm>
          <a:off x="7348582" y="1058331"/>
          <a:ext cx="1566723" cy="1416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>
              <a:solidFill>
                <a:srgbClr val="002060"/>
              </a:solidFill>
            </a:rPr>
            <a:t>68% NO TRABAJA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rgbClr val="002060"/>
              </a:solidFill>
            </a:rPr>
            <a:t> 32% SI TRABAJA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600" kern="1200" dirty="0">
            <a:solidFill>
              <a:srgbClr val="002060"/>
            </a:solidFill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600" kern="1200" dirty="0">
            <a:solidFill>
              <a:srgbClr val="002060"/>
            </a:solidFill>
          </a:endParaRPr>
        </a:p>
      </dsp:txBody>
      <dsp:txXfrm>
        <a:off x="7381174" y="1394410"/>
        <a:ext cx="1501539" cy="1047601"/>
      </dsp:txXfrm>
    </dsp:sp>
    <dsp:sp modelId="{1CA4CD3A-185A-4DAA-BD9E-4E99097EC0F4}">
      <dsp:nvSpPr>
        <dsp:cNvPr id="0" name=""/>
        <dsp:cNvSpPr/>
      </dsp:nvSpPr>
      <dsp:spPr>
        <a:xfrm>
          <a:off x="7462540" y="620465"/>
          <a:ext cx="1359261" cy="457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TRABAJA</a:t>
          </a:r>
        </a:p>
      </dsp:txBody>
      <dsp:txXfrm>
        <a:off x="7475937" y="633862"/>
        <a:ext cx="1332467" cy="430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2.53846" units="1/cm"/>
          <inkml:channelProperty channel="Y" name="resolution" value="54.85714" units="1/cm"/>
          <inkml:channelProperty channel="T" name="resolution" value="1" units="1/dev"/>
        </inkml:channelProperties>
      </inkml:inkSource>
      <inkml:timestamp xml:id="ts0" timeString="2019-03-25T23:58:09.116"/>
    </inkml:context>
    <inkml:brush xml:id="br0">
      <inkml:brushProperty name="width" value="0.35" units="cm"/>
      <inkml:brushProperty name="height" value="0.35" units="cm"/>
      <inkml:brushProperty name="color" value="#AB008B"/>
      <inkml:brushProperty name="fitToCurve" value="1"/>
    </inkml:brush>
  </inkml:definitions>
  <inkml:trace contextRef="#ctx0" brushRef="#br0">0 36 0,'33'0'93,"1"0"-77,33 0 0,-34 0 15,0 0-16,1 0-15,-1 0 32,1 0-1,-1 0-16,1 0 1,-1 0 15,0 0 0,1 0-15,-1 0 15,1 0-31,-1 0 47,0 0 0,1 0-32,-1 0 1,1 0 62,-1 0-62,1 0-1,-1 0 1,0 0 77,1 0 63,-34-33-140,33 33 0,1 0 15,-1 0-16,1 0 1,-1 0 0,0 0-1,1 0 16,-1 0 16,1 0 47,-1 0-63,0 0 47,1 0-47,-1 0-15,1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B5DEC-EB57-4EF4-B812-F9EB97B4AE45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0F33F-DB21-48B0-807D-A7A9F8B55E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205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564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715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39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946333" y="2655800"/>
            <a:ext cx="8299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045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9782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5935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9023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3754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9669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357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027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6815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3683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9585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0473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049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4174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0054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6811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77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9310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437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87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946333" y="2655800"/>
            <a:ext cx="8299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43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00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0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807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480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790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291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DAC965-73DC-4F61-8B6A-958046B0B260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94F1CC-A486-4CA1-87CF-AA52F0E0C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7784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  <p:sldLayoutId id="2147483996" r:id="rId17"/>
    <p:sldLayoutId id="214748399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chart" Target="../charts/chart2.xml"/><Relationship Id="rId7" Type="http://schemas.openxmlformats.org/officeDocument/2006/relationships/diagramQuickStyle" Target="../diagrams/quickStyle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chart" Target="../charts/chart3.xml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2" Type="http://schemas.openxmlformats.org/officeDocument/2006/relationships/image" Target="../media/image15.png"/><Relationship Id="rId2" Type="http://schemas.openxmlformats.org/officeDocument/2006/relationships/image" Target="../media/image12.png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5" Type="http://schemas.openxmlformats.org/officeDocument/2006/relationships/customXml" Target="../ink/ink1.xml"/><Relationship Id="rId44" Type="http://schemas.openxmlformats.org/officeDocument/2006/relationships/image" Target="../media/image17.png"/><Relationship Id="rId4" Type="http://schemas.openxmlformats.org/officeDocument/2006/relationships/image" Target="../media/image14.png"/><Relationship Id="rId4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125/44328" TargetMode="External"/><Relationship Id="rId2" Type="http://schemas.openxmlformats.org/officeDocument/2006/relationships/hyperlink" Target="https://doi.org/10.1177/1461445605054407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edutec.rediris.es/Revelec2/revelec20/anibal20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125/44486" TargetMode="External"/><Relationship Id="rId2" Type="http://schemas.openxmlformats.org/officeDocument/2006/relationships/hyperlink" Target="http://www.ef.com.mx/epi/about-epi/executive-summary/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dx.doi.org/10125/24510" TargetMode="External"/><Relationship Id="rId4" Type="http://schemas.openxmlformats.org/officeDocument/2006/relationships/hyperlink" Target="http://www.imjuventud.gob.mx/imgs/uploads/Presentacion_ENJ_2010_Dr_Tuiran_V4am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125/44589" TargetMode="External"/><Relationship Id="rId2" Type="http://schemas.openxmlformats.org/officeDocument/2006/relationships/hyperlink" Target="http://dx.doi.org/10125/24510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doi.org/10.2307/3587739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125/44434" TargetMode="External"/><Relationship Id="rId2" Type="http://schemas.openxmlformats.org/officeDocument/2006/relationships/hyperlink" Target="http://llt.msu.edu/issues/june2011/pasfieldneofitou.pdf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sec.gob.mx/dgiai/index.php?op=2&amp;id=13&amp;idp=2" TargetMode="External"/><Relationship Id="rId4" Type="http://schemas.openxmlformats.org/officeDocument/2006/relationships/hyperlink" Target="https://www.sep.gob.mx/work/models/sep1/Resource/9721849d-666e-48b7-8433-0eec1247f1ab/a592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125/44614" TargetMode="External"/><Relationship Id="rId2" Type="http://schemas.openxmlformats.org/officeDocument/2006/relationships/hyperlink" Target="http://www.uson.mx/institucional/marconormativo/reglamentosacademicos/lineamientos_modelo_curricular.htm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967409" y="227669"/>
            <a:ext cx="10756019" cy="33002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/>
            <a:r>
              <a:rPr lang="en-US" sz="3200" b="1">
                <a:latin typeface="+mn-lt"/>
              </a:rPr>
              <a:t>IDENTIDAD A TRAVES DE LA INTERACCIÓN: </a:t>
            </a:r>
            <a:br>
              <a:rPr lang="en-US" sz="3200" b="1">
                <a:latin typeface="+mn-lt"/>
              </a:rPr>
            </a:br>
            <a:r>
              <a:rPr lang="en-US" sz="3200" b="1">
                <a:latin typeface="+mn-lt"/>
              </a:rPr>
              <a:t>USO DEL IDIOMA INGLÉS EN LAS REDES SOCIALES DIGITALES</a:t>
            </a:r>
            <a:endParaRPr lang="es-MX" sz="3200">
              <a:latin typeface="+mn-lt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AD79659-A045-4F6C-BFF9-FCCEA1214312}"/>
              </a:ext>
            </a:extLst>
          </p:cNvPr>
          <p:cNvSpPr txBox="1">
            <a:spLocks/>
          </p:cNvSpPr>
          <p:nvPr/>
        </p:nvSpPr>
        <p:spPr>
          <a:xfrm>
            <a:off x="3684624" y="3429000"/>
            <a:ext cx="8038804" cy="1015791"/>
          </a:xfrm>
          <a:prstGeom prst="rect">
            <a:avLst/>
          </a:prstGeom>
          <a:effectLst/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ctr" defTabSz="342900" rtl="0" eaLnBrk="1" latinLnBrk="0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lvl="1" algn="ctr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tx2"/>
                </a:solidFill>
              </a:defRPr>
            </a:lvl2pPr>
            <a:lvl3pPr lvl="2" algn="ctr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tx2"/>
                </a:solidFill>
              </a:defRPr>
            </a:lvl3pPr>
            <a:lvl4pPr lvl="3" algn="ctr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tx2"/>
                </a:solidFill>
              </a:defRPr>
            </a:lvl4pPr>
            <a:lvl5pPr lvl="4" algn="ctr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tx2"/>
                </a:solidFill>
              </a:defRPr>
            </a:lvl5pPr>
            <a:lvl6pPr lvl="5" algn="ctr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tx2"/>
                </a:solidFill>
              </a:defRPr>
            </a:lvl6pPr>
            <a:lvl7pPr lvl="6" algn="ctr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tx2"/>
                </a:solidFill>
              </a:defRPr>
            </a:lvl7pPr>
            <a:lvl8pPr lvl="7" algn="ctr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tx2"/>
                </a:solidFill>
              </a:defRPr>
            </a:lvl8pPr>
            <a:lvl9pPr lvl="8" algn="ctr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tx2"/>
                </a:solidFill>
              </a:defRPr>
            </a:lvl9pPr>
          </a:lstStyle>
          <a:p>
            <a:pPr algn="r" fontAlgn="base"/>
            <a:r>
              <a:rPr lang="en-US" sz="2000" b="1">
                <a:latin typeface="+mn-lt"/>
              </a:rPr>
              <a:t>Esther Hugues Santa Cruz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7F29AB7-A397-4D83-80BD-0875050E8B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086"/>
          <a:stretch/>
        </p:blipFill>
        <p:spPr>
          <a:xfrm>
            <a:off x="1138872" y="3036824"/>
            <a:ext cx="3048000" cy="2815934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503AD193-E7EF-4A27-9760-7ACEB01BD962}"/>
              </a:ext>
            </a:extLst>
          </p:cNvPr>
          <p:cNvSpPr txBox="1">
            <a:spLocks/>
          </p:cNvSpPr>
          <p:nvPr/>
        </p:nvSpPr>
        <p:spPr>
          <a:xfrm>
            <a:off x="6778167" y="4904576"/>
            <a:ext cx="4945261" cy="1725755"/>
          </a:xfrm>
          <a:prstGeom prst="rect">
            <a:avLst/>
          </a:prstGeom>
        </p:spPr>
        <p:txBody>
          <a:bodyPr>
            <a:noAutofit/>
          </a:bodyPr>
          <a:lstStyle>
            <a:lvl1pPr marL="214313" indent="-214313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sz="1800" dirty="0"/>
              <a:t>UNIVERSIDAD DE SONORA</a:t>
            </a:r>
          </a:p>
          <a:p>
            <a:pPr marL="0" indent="0" algn="r">
              <a:buNone/>
            </a:pPr>
            <a:r>
              <a:rPr lang="es-MX" sz="1800" dirty="0"/>
              <a:t>MARZO 2019</a:t>
            </a:r>
            <a:endParaRPr lang="es-MX" sz="800" dirty="0"/>
          </a:p>
          <a:p>
            <a:pPr marL="0" indent="0" algn="r">
              <a:buNone/>
            </a:pPr>
            <a:endParaRPr lang="es-MX" sz="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 thruBlk="1"/>
      </p:transition>
    </mc:Choice>
    <mc:Fallback xmlns="">
      <p:transition spd="slow"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FDD1C-ACEF-48FA-8DAE-56B85756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06" y="0"/>
            <a:ext cx="10131425" cy="1079588"/>
          </a:xfrm>
        </p:spPr>
        <p:txBody>
          <a:bodyPr>
            <a:noAutofit/>
          </a:bodyPr>
          <a:lstStyle/>
          <a:p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 DE recolección de datos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52A5361-56C6-4690-A373-85080615AC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379150"/>
              </p:ext>
            </p:extLst>
          </p:nvPr>
        </p:nvGraphicFramePr>
        <p:xfrm>
          <a:off x="962964" y="931879"/>
          <a:ext cx="10266072" cy="533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2024">
                  <a:extLst>
                    <a:ext uri="{9D8B030D-6E8A-4147-A177-3AD203B41FA5}">
                      <a16:colId xmlns:a16="http://schemas.microsoft.com/office/drawing/2014/main" val="94787355"/>
                    </a:ext>
                  </a:extLst>
                </a:gridCol>
                <a:gridCol w="3422024">
                  <a:extLst>
                    <a:ext uri="{9D8B030D-6E8A-4147-A177-3AD203B41FA5}">
                      <a16:colId xmlns:a16="http://schemas.microsoft.com/office/drawing/2014/main" val="4241181101"/>
                    </a:ext>
                  </a:extLst>
                </a:gridCol>
                <a:gridCol w="3422024">
                  <a:extLst>
                    <a:ext uri="{9D8B030D-6E8A-4147-A177-3AD203B41FA5}">
                      <a16:colId xmlns:a16="http://schemas.microsoft.com/office/drawing/2014/main" val="718262333"/>
                    </a:ext>
                  </a:extLst>
                </a:gridCol>
              </a:tblGrid>
              <a:tr h="215823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s-MX" sz="1800" b="1" dirty="0">
                          <a:highlight>
                            <a:srgbClr val="000080"/>
                          </a:highlight>
                        </a:rPr>
                        <a:t>¿Cómo los jóvenes universitarios construyen su identidad con el uso del idioma inglés al interactuar en las redes sociales digitales?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highlight>
                            <a:srgbClr val="000080"/>
                          </a:highlight>
                        </a:rPr>
                        <a:t>FASES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highlight>
                            <a:srgbClr val="000080"/>
                          </a:highlight>
                        </a:rPr>
                        <a:t>INSTRUMENTO / TÉCNICA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4150103"/>
                  </a:ext>
                </a:extLst>
              </a:tr>
              <a:tr h="188667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¿Qué formas de participación utilizan los jóvenes universitarios al interactuar cuando usan el idioma inglés en las redes sociales?</a:t>
                      </a:r>
                    </a:p>
                    <a:p>
                      <a:pPr algn="ctr"/>
                      <a:endParaRPr lang="es-MX" sz="18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FASE DESCRIPTIVA</a:t>
                      </a:r>
                    </a:p>
                    <a:p>
                      <a:pPr algn="ctr"/>
                      <a:endParaRPr lang="es-MX" sz="2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MX" sz="2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FASE A PROFUNDIDAD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MX" sz="2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ENCUESTA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MX" sz="2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ENTREVISTA INICIAL</a:t>
                      </a:r>
                    </a:p>
                    <a:p>
                      <a:pPr algn="ctr"/>
                      <a:r>
                        <a:rPr lang="es-MX" sz="2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-OBSERVACIÓN EN LÍNEA (publicaciones)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523408"/>
                  </a:ext>
                </a:extLst>
              </a:tr>
              <a:tr h="129088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¿Qué significado le atribuyen al uso del inglés para interactuar en redes sociales?</a:t>
                      </a:r>
                    </a:p>
                    <a:p>
                      <a:pPr algn="ctr"/>
                      <a:endParaRPr lang="es-MX" sz="18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FASE A PROFUNDIDAD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2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OBSERVACIÓN EN LINEA (publicaciones)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2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ENTREVISTA FINAL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265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59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AA29AC6-C697-42D4-BE3D-1F1D3B06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y hallazgos preliminares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A7E762-1D85-4C96-AB37-512A9890E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9425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60512-19FA-41D5-A1BD-74B8A193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554433" y="2919536"/>
            <a:ext cx="6276329" cy="1167462"/>
          </a:xfrm>
        </p:spPr>
        <p:txBody>
          <a:bodyPr>
            <a:noAutofit/>
          </a:bodyPr>
          <a:lstStyle/>
          <a:p>
            <a:pPr algn="ctr"/>
            <a:r>
              <a:rPr lang="es-MX" sz="4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Fase descriptiva: </a:t>
            </a:r>
            <a:r>
              <a:rPr lang="es-MX" sz="4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ENCUESTA</a:t>
            </a:r>
            <a:endParaRPr lang="es-MX" sz="40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2550B80-BACB-4122-852C-57AADCAD1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958162"/>
              </p:ext>
            </p:extLst>
          </p:nvPr>
        </p:nvGraphicFramePr>
        <p:xfrm>
          <a:off x="504681" y="34712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508AB29-429A-4246-BBC7-B56422F00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291294"/>
              </p:ext>
            </p:extLst>
          </p:nvPr>
        </p:nvGraphicFramePr>
        <p:xfrm>
          <a:off x="4079862" y="3471203"/>
          <a:ext cx="4881490" cy="289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B5F1646-D62F-4CC0-9F15-0BE21B3429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866994"/>
              </p:ext>
            </p:extLst>
          </p:nvPr>
        </p:nvGraphicFramePr>
        <p:xfrm>
          <a:off x="7880328" y="3478338"/>
          <a:ext cx="4746315" cy="297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71B883E-54EA-46AE-897E-0FB7ADE89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082035"/>
              </p:ext>
            </p:extLst>
          </p:nvPr>
        </p:nvGraphicFramePr>
        <p:xfrm>
          <a:off x="1830245" y="109127"/>
          <a:ext cx="9033565" cy="3392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8855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E1E9C-5E4E-4D21-9425-A7103349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83054" y="2585949"/>
            <a:ext cx="6275516" cy="1538337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CULTURA DIGITAL: </a:t>
            </a:r>
            <a:b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USO, ACCESO  Y APROPIACIÓN A LAS REDES SOCIALES DIGITALES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12818AA-9C30-4ACE-97F9-C3FCD0910D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168513"/>
              </p:ext>
            </p:extLst>
          </p:nvPr>
        </p:nvGraphicFramePr>
        <p:xfrm>
          <a:off x="2188563" y="92889"/>
          <a:ext cx="9817902" cy="667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700">
                  <a:extLst>
                    <a:ext uri="{9D8B030D-6E8A-4147-A177-3AD203B41FA5}">
                      <a16:colId xmlns:a16="http://schemas.microsoft.com/office/drawing/2014/main" val="3031375798"/>
                    </a:ext>
                  </a:extLst>
                </a:gridCol>
                <a:gridCol w="1360248">
                  <a:extLst>
                    <a:ext uri="{9D8B030D-6E8A-4147-A177-3AD203B41FA5}">
                      <a16:colId xmlns:a16="http://schemas.microsoft.com/office/drawing/2014/main" val="1687022245"/>
                    </a:ext>
                  </a:extLst>
                </a:gridCol>
                <a:gridCol w="1375706">
                  <a:extLst>
                    <a:ext uri="{9D8B030D-6E8A-4147-A177-3AD203B41FA5}">
                      <a16:colId xmlns:a16="http://schemas.microsoft.com/office/drawing/2014/main" val="353518154"/>
                    </a:ext>
                  </a:extLst>
                </a:gridCol>
                <a:gridCol w="1623023">
                  <a:extLst>
                    <a:ext uri="{9D8B030D-6E8A-4147-A177-3AD203B41FA5}">
                      <a16:colId xmlns:a16="http://schemas.microsoft.com/office/drawing/2014/main" val="2391959258"/>
                    </a:ext>
                  </a:extLst>
                </a:gridCol>
                <a:gridCol w="1499365">
                  <a:extLst>
                    <a:ext uri="{9D8B030D-6E8A-4147-A177-3AD203B41FA5}">
                      <a16:colId xmlns:a16="http://schemas.microsoft.com/office/drawing/2014/main" val="1218618037"/>
                    </a:ext>
                  </a:extLst>
                </a:gridCol>
                <a:gridCol w="1436860">
                  <a:extLst>
                    <a:ext uri="{9D8B030D-6E8A-4147-A177-3AD203B41FA5}">
                      <a16:colId xmlns:a16="http://schemas.microsoft.com/office/drawing/2014/main" val="2057631378"/>
                    </a:ext>
                  </a:extLst>
                </a:gridCol>
              </a:tblGrid>
              <a:tr h="48061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Completamente de acuerdo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De acuerdo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Ni acuerdo ni en desacuerdo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Desacuerdo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Completamente en desacuerdo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9550539"/>
                  </a:ext>
                </a:extLst>
              </a:tr>
              <a:tr h="5810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1. Usuario activo de redes sociales desde corta edad.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6709322"/>
                  </a:ext>
                </a:extLst>
              </a:tr>
              <a:tr h="5810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2. No imagino mi vida sin redes sociales.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0241400"/>
                  </a:ext>
                </a:extLst>
              </a:tr>
              <a:tr h="96271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3. Utilizo varias redes sociales y realizo diversas actividades al mismo tiempo.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2436606"/>
                  </a:ext>
                </a:extLst>
              </a:tr>
              <a:tr h="7718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4. Aacceso a las redes sociales desde diferentes dispositivos.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3500101"/>
                  </a:ext>
                </a:extLst>
              </a:tr>
              <a:tr h="7718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5. Navego individualmente y desde mi dispositivo personal.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1270739"/>
                  </a:ext>
                </a:extLst>
              </a:tr>
              <a:tr h="7718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6. Si no tengo acceso a las redes sociales me siento aislado y ansioso.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29.7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16.5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2600714"/>
                  </a:ext>
                </a:extLst>
              </a:tr>
              <a:tr h="96271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7. Habilidades para navegar en las redes sociales y resolver problemas técnicos y de conexión.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0709442"/>
                  </a:ext>
                </a:extLst>
              </a:tr>
              <a:tr h="7718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8. Creo que las redes sociales son un espacio para expresarme.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29.1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2305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01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2ECD1-387C-4CC3-BD38-78FC204F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94226" y="2856101"/>
            <a:ext cx="6571261" cy="1145795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INTERACCIÓN:</a:t>
            </a:r>
            <a:br>
              <a:rPr lang="es-MX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MX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formas de participación en línea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F840EC-B786-40D8-AE73-2E0808F11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0CF389-019F-4B51-894A-4E02306498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09"/>
          <a:stretch/>
        </p:blipFill>
        <p:spPr>
          <a:xfrm>
            <a:off x="1163758" y="267628"/>
            <a:ext cx="10794093" cy="632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01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7021391-85C2-44D6-8EEA-451D89B31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918" y="1302614"/>
            <a:ext cx="4961744" cy="708285"/>
          </a:xfrm>
        </p:spPr>
        <p:txBody>
          <a:bodyPr>
            <a:noAutofit/>
          </a:bodyPr>
          <a:lstStyle/>
          <a:p>
            <a:r>
              <a:rPr lang="es-MX" sz="2400" b="1"/>
              <a:t>Principalmente ¿A través de qué RED SOCIAL usas el idioma inglés en las siguientes acciones?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20409906-EFA9-48DA-80E4-11AF922BFF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854EE94-91BC-43E2-AA0E-D1C72D309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7227" y="2114770"/>
            <a:ext cx="4145997" cy="317720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r>
              <a:rPr lang="es-MX" sz="2000"/>
              <a:t> la mas popular con aproximadamente </a:t>
            </a:r>
            <a:r>
              <a:rPr lang="es-MX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 </a:t>
            </a:r>
            <a:r>
              <a:rPr lang="es-MX" sz="2000"/>
              <a:t>de las respuestas en cada actividad, seguida de TWITTER e INSTAGRAM.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200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/>
              <a:t>Otras redes sociales que señalaron utilizar para interactuar fueron: WHATSAPP y YOUTUBE.</a:t>
            </a:r>
          </a:p>
        </p:txBody>
      </p:sp>
      <p:pic>
        <p:nvPicPr>
          <p:cNvPr id="1026" name="Picture 2" descr="Resultado de imagen para LOGO FACEBOOk">
            <a:extLst>
              <a:ext uri="{FF2B5EF4-FFF2-40B4-BE49-F238E27FC236}">
                <a16:creationId xmlns:a16="http://schemas.microsoft.com/office/drawing/2014/main" id="{5D99B728-CEA7-46EE-835C-AA2CA8921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393" y="874352"/>
            <a:ext cx="1807697" cy="180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INSTAGRAM">
            <a:extLst>
              <a:ext uri="{FF2B5EF4-FFF2-40B4-BE49-F238E27FC236}">
                <a16:creationId xmlns:a16="http://schemas.microsoft.com/office/drawing/2014/main" id="{38FE4062-022E-42D4-9864-910FA6B2F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4" t="-297" r="23151" b="774"/>
          <a:stretch/>
        </p:blipFill>
        <p:spPr bwMode="auto">
          <a:xfrm>
            <a:off x="10567816" y="1733872"/>
            <a:ext cx="1466805" cy="1466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LOGO TWITTER">
            <a:extLst>
              <a:ext uri="{FF2B5EF4-FFF2-40B4-BE49-F238E27FC236}">
                <a16:creationId xmlns:a16="http://schemas.microsoft.com/office/drawing/2014/main" id="{7582C8F8-1A2F-452A-A40C-CA17D3CEC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636" y="914400"/>
            <a:ext cx="1418844" cy="141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LOGO WHATSAPP">
            <a:extLst>
              <a:ext uri="{FF2B5EF4-FFF2-40B4-BE49-F238E27FC236}">
                <a16:creationId xmlns:a16="http://schemas.microsoft.com/office/drawing/2014/main" id="{2133EB33-5965-42A0-94BF-A77D0E488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782" y="3091785"/>
            <a:ext cx="1818213" cy="186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7F85B6-6A79-40E6-ACC4-D0E1EBC6BC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627" y="4020149"/>
            <a:ext cx="3627396" cy="1795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5F9EECA0-5AA3-453F-AF2C-AF327312AC97}"/>
              </a:ext>
            </a:extLst>
          </p:cNvPr>
          <p:cNvSpPr txBox="1">
            <a:spLocks/>
          </p:cNvSpPr>
          <p:nvPr/>
        </p:nvSpPr>
        <p:spPr>
          <a:xfrm rot="16200000">
            <a:off x="-2638990" y="2700866"/>
            <a:ext cx="6571261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INTERACCIÓN: </a:t>
            </a:r>
            <a:br>
              <a:rPr lang="es-MX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MX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formas de participación en línea</a:t>
            </a:r>
          </a:p>
        </p:txBody>
      </p:sp>
    </p:spTree>
    <p:extLst>
      <p:ext uri="{BB962C8B-B14F-4D97-AF65-F5344CB8AC3E}">
        <p14:creationId xmlns:p14="http://schemas.microsoft.com/office/powerpoint/2010/main" val="1847684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0CB4D09-8DB5-441B-8F0C-928413ED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808383"/>
          </a:xfrm>
        </p:spPr>
        <p:txBody>
          <a:bodyPr>
            <a:noAutofit/>
          </a:bodyPr>
          <a:lstStyle/>
          <a:p>
            <a:pPr algn="r"/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SELECCIÓN DE PARTICIPANTES:</a:t>
            </a:r>
            <a:b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4000" dirty="0"/>
              <a:t>fase a profundidad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CD90D5C9-00A3-41AF-A954-1196A855BD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668379"/>
                <a:ext cx="10820398" cy="486494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s-MX" sz="2400" dirty="0"/>
                  <a:t>Total encuestados: </a:t>
                </a:r>
                <a:r>
                  <a:rPr lang="es-MX" sz="2400" dirty="0">
                    <a:solidFill>
                      <a:srgbClr val="7030A0"/>
                    </a:solidFill>
                    <a:highlight>
                      <a:srgbClr val="FFFF00"/>
                    </a:highlight>
                  </a:rPr>
                  <a:t>157</a:t>
                </a:r>
              </a:p>
              <a:p>
                <a:r>
                  <a:rPr lang="es-MX" sz="2400" dirty="0"/>
                  <a:t>Conformación de </a:t>
                </a:r>
                <a:r>
                  <a:rPr lang="es-MX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puntaje</a:t>
                </a:r>
                <a:r>
                  <a:rPr lang="es-MX" sz="2400" dirty="0"/>
                  <a:t> en la frecuencia de las formas de participación.</a:t>
                </a:r>
              </a:p>
              <a:p>
                <a:r>
                  <a:rPr lang="es-MX" sz="2400" i="1" dirty="0"/>
                  <a:t>varias veces al día= 4, varias veces a la semana=3, ocasionalmente= 2, nunca=1</a:t>
                </a:r>
              </a:p>
              <a:p>
                <a:r>
                  <a:rPr lang="es-MX" sz="2400" dirty="0"/>
                  <a:t>máximo puntaje </a:t>
                </a:r>
                <a:r>
                  <a:rPr lang="es-MX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40 puntos </a:t>
                </a:r>
                <a:r>
                  <a:rPr lang="es-MX" sz="2400" dirty="0"/>
                  <a:t>y el mínimo </a:t>
                </a:r>
                <a:r>
                  <a:rPr lang="es-MX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 puntos </a:t>
                </a:r>
                <a:r>
                  <a:rPr lang="es-MX" sz="2400" dirty="0">
                    <a:solidFill>
                      <a:schemeClr val="bg2"/>
                    </a:solidFill>
                    <a:highlight>
                      <a:srgbClr val="FFFF00"/>
                    </a:highlight>
                  </a:rPr>
                  <a:t>(excepto </a:t>
                </a:r>
                <a:r>
                  <a:rPr lang="es-MX" sz="2400" b="1" i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FFFF00"/>
                    </a:highlight>
                  </a:rPr>
                  <a:t>nunca</a:t>
                </a:r>
                <a:r>
                  <a:rPr lang="es-MX" sz="2400" i="1" dirty="0">
                    <a:solidFill>
                      <a:schemeClr val="bg2"/>
                    </a:solidFill>
                    <a:highlight>
                      <a:srgbClr val="FFFF00"/>
                    </a:highlight>
                  </a:rPr>
                  <a:t>).</a:t>
                </a:r>
              </a:p>
              <a:p>
                <a:pPr marL="0" indent="0">
                  <a:buNone/>
                </a:pPr>
                <a:r>
                  <a:rPr lang="es-MX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Selección: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s-MX" sz="2000" dirty="0">
                    <a:solidFill>
                      <a:schemeClr val="tx1"/>
                    </a:solidFill>
                  </a:rPr>
                  <a:t>Jóvenes con un puntaje por arriba de la media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MX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s-MX" sz="2000" dirty="0">
                    <a:solidFill>
                      <a:schemeClr val="tx1"/>
                    </a:solidFill>
                  </a:rPr>
                  <a:t>=23.6).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s-MX" sz="2000" dirty="0"/>
                  <a:t>puntaje de entre 30 a 40 puntos ubicaría a los participantes con las diferencias máximas de la muestra.</a:t>
                </a:r>
                <a:endParaRPr lang="es-MX" sz="2000" dirty="0">
                  <a:solidFill>
                    <a:schemeClr val="tx1"/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s-MX" sz="2000" dirty="0"/>
                  <a:t>31 posibles participantes.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s-MX" sz="2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 </a:t>
                </a:r>
                <a:r>
                  <a:rPr lang="es-MX" sz="2000" dirty="0"/>
                  <a:t>de ellos proporcionaron datos de contacto.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s-MX" sz="20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 RESPONDIERON A LA INVITACIÓN A LA FASE A PROFUNIDAD.</a:t>
                </a:r>
              </a:p>
              <a:p>
                <a:endParaRPr lang="es-MX" sz="2400" dirty="0"/>
              </a:p>
            </p:txBody>
          </p:sp>
        </mc:Choice>
        <mc:Fallback xmlns="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CD90D5C9-00A3-41AF-A954-1196A855BD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668379"/>
                <a:ext cx="10820398" cy="4864943"/>
              </a:xfrm>
              <a:blipFill>
                <a:blip r:embed="rId2"/>
                <a:stretch>
                  <a:fillRect l="-789" t="-213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603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E2D42AE-6EDC-4146-8FC9-6406645DE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577" y="253961"/>
            <a:ext cx="4709054" cy="576262"/>
          </a:xfrm>
        </p:spPr>
        <p:txBody>
          <a:bodyPr/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ENTREVISTA INICIAL </a:t>
            </a:r>
            <a:endParaRPr lang="es-MX" dirty="0">
              <a:highlight>
                <a:srgbClr val="000080"/>
              </a:highligh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971EF2-0D45-4D04-B25A-EA32B0DE1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0372" y="1039207"/>
            <a:ext cx="5272351" cy="5167694"/>
          </a:xfrm>
        </p:spPr>
        <p:txBody>
          <a:bodyPr>
            <a:noAutofit/>
          </a:bodyPr>
          <a:lstStyle/>
          <a:p>
            <a:r>
              <a:rPr lang="es-MX" sz="1500" dirty="0"/>
              <a:t>Cuatro participantes: 3 mujeres 1 hombre</a:t>
            </a:r>
          </a:p>
          <a:p>
            <a:r>
              <a:rPr lang="es-MX" sz="1500" dirty="0"/>
              <a:t>Estudiantes usan activamente </a:t>
            </a:r>
            <a:r>
              <a:rPr lang="es-MX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</a:t>
            </a:r>
            <a:r>
              <a:rPr lang="es-MX" sz="1500" dirty="0"/>
              <a:t>, Facebook e Instagram (en ese orden de frecuencia). </a:t>
            </a:r>
          </a:p>
          <a:p>
            <a:r>
              <a:rPr lang="es-MX" sz="1500" dirty="0"/>
              <a:t>Aprendieron inglés durante su formación escolar principalmente dentro del Sistema Nacional Mexicano  (sistema público).</a:t>
            </a:r>
          </a:p>
          <a:p>
            <a:r>
              <a:rPr lang="es-MX" sz="1500" dirty="0"/>
              <a:t>Son estudiantes de la Lic. En enseñanza del inglés (sexto semestre).</a:t>
            </a:r>
          </a:p>
          <a:p>
            <a:r>
              <a:rPr lang="es-MX" sz="1500" dirty="0"/>
              <a:t>Son usuarios activos desde corta edad y consideran que las redes sociales son parte de su identidad, es decir no serian los mismos sin ellas. </a:t>
            </a:r>
          </a:p>
          <a:p>
            <a:r>
              <a:rPr lang="es-MX" sz="1500" dirty="0"/>
              <a:t>Generalmente, varias veces al día realizan alguna acción en alguna de las redes sociales que mas utilizan. </a:t>
            </a:r>
          </a:p>
          <a:p>
            <a:r>
              <a:rPr lang="es-MX" sz="1500" dirty="0"/>
              <a:t>Se observaron las </a:t>
            </a:r>
            <a:r>
              <a:rPr lang="es-MX" sz="1500" b="1" dirty="0"/>
              <a:t>publicaciones</a:t>
            </a:r>
            <a:r>
              <a:rPr lang="es-MX" sz="1500" dirty="0"/>
              <a:t> de texto o con contenido multimedia (imágenes/video).</a:t>
            </a:r>
          </a:p>
          <a:p>
            <a:r>
              <a:rPr lang="es-MX" sz="1500" dirty="0"/>
              <a:t>En su mayoría sus participaciones las redes es en español. </a:t>
            </a:r>
          </a:p>
          <a:p>
            <a:r>
              <a:rPr lang="es-MX" sz="1500" dirty="0"/>
              <a:t>Sin embargo, sus participaciones con el idioma inglés cubren aproximadamente entre el 40 y el 50%.</a:t>
            </a:r>
          </a:p>
          <a:p>
            <a:pPr lvl="1"/>
            <a:endParaRPr lang="es-MX" sz="1500" dirty="0"/>
          </a:p>
          <a:p>
            <a:endParaRPr lang="es-MX" sz="15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A9D61DF-0A8E-4970-9B38-E1F86ABCB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6782" y="253961"/>
            <a:ext cx="4722813" cy="576262"/>
          </a:xfrm>
        </p:spPr>
        <p:txBody>
          <a:bodyPr/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OBSERVACIÓN EN LÍNEA</a:t>
            </a:r>
            <a:endParaRPr lang="es-MX" dirty="0">
              <a:highlight>
                <a:srgbClr val="000080"/>
              </a:highlight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AB7648-1859-44AE-B630-3EB1B3FD2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009347"/>
            <a:ext cx="5272351" cy="5197554"/>
          </a:xfrm>
        </p:spPr>
        <p:txBody>
          <a:bodyPr>
            <a:noAutofit/>
          </a:bodyPr>
          <a:lstStyle/>
          <a:p>
            <a:r>
              <a:rPr lang="es-MX" sz="1500" dirty="0"/>
              <a:t>Les gusta expresar sus intereses, emociones y alentar a causas en diferentes temáticas utilizando el idioma inglés: comidas, entretenimiento, caridad, cuidado del medio ambiente y comunidades como la de ‘LGBT’.</a:t>
            </a:r>
          </a:p>
          <a:p>
            <a:r>
              <a:rPr lang="es-MX" sz="1500" dirty="0"/>
              <a:t>Constantemente alternan códigos (L1 – L2) con distintos propósitos: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1500" dirty="0"/>
              <a:t>Expresar sus sentimientos o formas de pensar tal y cual ellos lo perciben.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1500" dirty="0"/>
              <a:t>Es parte de su identidad.</a:t>
            </a:r>
          </a:p>
          <a:p>
            <a:r>
              <a:rPr lang="es-MX" sz="1500" dirty="0"/>
              <a:t>Son notables las expresiones culturales de su L1 con expresiones en su L2. </a:t>
            </a:r>
          </a:p>
          <a:p>
            <a:r>
              <a:rPr lang="es-MX" sz="1500" dirty="0"/>
              <a:t>Mayormente el tipo de participación en las redes sociales es a través de acciones como: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1500" dirty="0"/>
              <a:t> Copiar, compartir y reenviar mensajes con contenido multimedia en inglés.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1500" dirty="0"/>
              <a:t>La misma acción haciendo alternancia de código L1 – L2.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1500" dirty="0"/>
              <a:t>Generar mensajes con contenido en inglés.</a:t>
            </a:r>
          </a:p>
          <a:p>
            <a:endParaRPr lang="es-MX" sz="1500" dirty="0"/>
          </a:p>
          <a:p>
            <a:endParaRPr lang="es-MX" sz="1500" dirty="0"/>
          </a:p>
        </p:txBody>
      </p:sp>
    </p:spTree>
    <p:extLst>
      <p:ext uri="{BB962C8B-B14F-4D97-AF65-F5344CB8AC3E}">
        <p14:creationId xmlns:p14="http://schemas.microsoft.com/office/powerpoint/2010/main" val="933004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78">
            <a:extLst>
              <a:ext uri="{FF2B5EF4-FFF2-40B4-BE49-F238E27FC236}">
                <a16:creationId xmlns:a16="http://schemas.microsoft.com/office/drawing/2014/main" id="{E85D193B-E7F9-4BC1-B120-0388A3489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21" y="2904095"/>
            <a:ext cx="1267136" cy="1267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" name="AutoShape 2" descr="Imagen relacionada">
            <a:extLst>
              <a:ext uri="{FF2B5EF4-FFF2-40B4-BE49-F238E27FC236}">
                <a16:creationId xmlns:a16="http://schemas.microsoft.com/office/drawing/2014/main" id="{821B9A95-8967-417F-AACD-541710B2B9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2" name="Picture 8" descr="Imagen relacionada">
            <a:extLst>
              <a:ext uri="{FF2B5EF4-FFF2-40B4-BE49-F238E27FC236}">
                <a16:creationId xmlns:a16="http://schemas.microsoft.com/office/drawing/2014/main" id="{8A4634C1-71AE-42E0-8069-8B222530B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6" y="4583271"/>
            <a:ext cx="1437966" cy="1437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AutoShape 10" descr="Imagen relacionada">
            <a:extLst>
              <a:ext uri="{FF2B5EF4-FFF2-40B4-BE49-F238E27FC236}">
                <a16:creationId xmlns:a16="http://schemas.microsoft.com/office/drawing/2014/main" id="{9F1878F8-F15C-424F-A1ED-08C9CC74F6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5" name="AutoShape 12" descr="Imagen relacionada">
            <a:extLst>
              <a:ext uri="{FF2B5EF4-FFF2-40B4-BE49-F238E27FC236}">
                <a16:creationId xmlns:a16="http://schemas.microsoft.com/office/drawing/2014/main" id="{4E06965D-EEDC-44C2-82D5-1EFCF62619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6" name="AutoShape 14" descr="Imagen relacionada">
            <a:extLst>
              <a:ext uri="{FF2B5EF4-FFF2-40B4-BE49-F238E27FC236}">
                <a16:creationId xmlns:a16="http://schemas.microsoft.com/office/drawing/2014/main" id="{04DEEB30-8925-4E7D-9533-4234C020BD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7" name="AutoShape 16" descr="Imagen relacionada">
            <a:extLst>
              <a:ext uri="{FF2B5EF4-FFF2-40B4-BE49-F238E27FC236}">
                <a16:creationId xmlns:a16="http://schemas.microsoft.com/office/drawing/2014/main" id="{0CBD2AD5-FD50-446D-BB98-3722E31EF5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0" name="Imagen 89">
            <a:extLst>
              <a:ext uri="{FF2B5EF4-FFF2-40B4-BE49-F238E27FC236}">
                <a16:creationId xmlns:a16="http://schemas.microsoft.com/office/drawing/2014/main" id="{511FA2DC-1569-43FE-B241-DC0CF8D93E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90" t="1336" r="13097" b="4031"/>
          <a:stretch/>
        </p:blipFill>
        <p:spPr>
          <a:xfrm>
            <a:off x="10170941" y="372162"/>
            <a:ext cx="1000320" cy="988641"/>
          </a:xfrm>
          <a:prstGeom prst="roundRect">
            <a:avLst>
              <a:gd name="adj" fmla="val 22833"/>
            </a:avLst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" name="Entrada de lápiz 1023">
                <a:extLst>
                  <a:ext uri="{FF2B5EF4-FFF2-40B4-BE49-F238E27FC236}">
                    <a16:creationId xmlns:a16="http://schemas.microsoft.com/office/drawing/2014/main" id="{D8C6BA86-0135-464E-B989-9005A026BC86}"/>
                  </a:ext>
                </a:extLst>
              </p14:cNvPr>
              <p14:cNvContentPartPr/>
              <p14:nvPr/>
            </p14:nvContentPartPr>
            <p14:xfrm>
              <a:off x="9468891" y="3307699"/>
              <a:ext cx="481680" cy="13320"/>
            </p14:xfrm>
          </p:contentPart>
        </mc:Choice>
        <mc:Fallback xmlns="">
          <p:pic>
            <p:nvPicPr>
              <p:cNvPr id="1024" name="Entrada de lápiz 1023">
                <a:extLst>
                  <a:ext uri="{FF2B5EF4-FFF2-40B4-BE49-F238E27FC236}">
                    <a16:creationId xmlns:a16="http://schemas.microsoft.com/office/drawing/2014/main" id="{D8C6BA86-0135-464E-B989-9005A026BC8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405891" y="3244699"/>
                <a:ext cx="607320" cy="13896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8CD78BB8-3609-4443-A73A-1478A2E8E61B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7" y="215262"/>
            <a:ext cx="4848902" cy="22767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7D9FC39-ABA0-41AC-A9E4-895D7BBA2B6F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620" y="1870622"/>
            <a:ext cx="5601482" cy="46012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5CD52D5-8AE0-4DBF-B8B1-3658E0DF5F1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233" y="1295102"/>
            <a:ext cx="3734321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0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>
            <a:extLst>
              <a:ext uri="{FF2B5EF4-FFF2-40B4-BE49-F238E27FC236}">
                <a16:creationId xmlns:a16="http://schemas.microsoft.com/office/drawing/2014/main" id="{56C21F2E-C40D-41FF-AA67-AEB8E7E37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635" y="5374388"/>
            <a:ext cx="1125144" cy="11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Picture 8" descr="Imagen relacionada">
            <a:extLst>
              <a:ext uri="{FF2B5EF4-FFF2-40B4-BE49-F238E27FC236}">
                <a16:creationId xmlns:a16="http://schemas.microsoft.com/office/drawing/2014/main" id="{78855840-13B3-4767-B008-B2CC75A7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426" y="5520890"/>
            <a:ext cx="1088533" cy="1088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26E7A91B-23C2-40B5-9984-7C02157945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90" t="1336" r="13097" b="4031"/>
          <a:stretch/>
        </p:blipFill>
        <p:spPr>
          <a:xfrm>
            <a:off x="9931456" y="5527244"/>
            <a:ext cx="1088532" cy="1075823"/>
          </a:xfrm>
          <a:prstGeom prst="roundRect">
            <a:avLst>
              <a:gd name="adj" fmla="val 22833"/>
            </a:avLst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14DFB4-3B53-4CF8-A1B0-DC1866F882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8" y="358468"/>
            <a:ext cx="4478214" cy="447821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D64CAD5-8A21-40DA-8A41-CD0AE4C59B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000" y="1273621"/>
            <a:ext cx="6218949" cy="394498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636E2A2-4C12-4547-8FDB-F6787F67EB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73" y="1221427"/>
            <a:ext cx="3534268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6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9217" y="694661"/>
            <a:ext cx="10131425" cy="551043"/>
          </a:xfrm>
        </p:spPr>
        <p:txBody>
          <a:bodyPr>
            <a:normAutofit fontScale="90000"/>
          </a:bodyPr>
          <a:lstStyle/>
          <a:p>
            <a:pPr algn="r"/>
            <a:r>
              <a:rPr lang="es-MX" sz="8000" b="1">
                <a:latin typeface="+mn-lt"/>
              </a:rPr>
              <a:t>ÍNDICE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A3BD6A-4817-4BFC-9C6B-10DBE5ECD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199" y="1537252"/>
            <a:ext cx="7911357" cy="4626087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50000"/>
              </a:lnSpc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Idioma inglés, Tecnologías de la Información y la comunicación (TIC) y cultura digital en México</a:t>
            </a:r>
          </a:p>
          <a:p>
            <a:pPr algn="r">
              <a:lnSpc>
                <a:spcPct val="150000"/>
              </a:lnSpc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contextual</a:t>
            </a:r>
          </a:p>
          <a:p>
            <a:pPr algn="r">
              <a:lnSpc>
                <a:spcPct val="150000"/>
              </a:lnSpc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teórico</a:t>
            </a:r>
          </a:p>
          <a:p>
            <a:pPr algn="r">
              <a:lnSpc>
                <a:spcPct val="150000"/>
              </a:lnSpc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metodológico</a:t>
            </a:r>
          </a:p>
          <a:p>
            <a:pPr algn="r">
              <a:lnSpc>
                <a:spcPct val="150000"/>
              </a:lnSpc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y hallazgos preliminares</a:t>
            </a:r>
          </a:p>
          <a:p>
            <a:pPr algn="r">
              <a:lnSpc>
                <a:spcPct val="150000"/>
              </a:lnSpc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</p:txBody>
      </p:sp>
      <p:sp>
        <p:nvSpPr>
          <p:cNvPr id="4" name="Shape 260">
            <a:extLst>
              <a:ext uri="{FF2B5EF4-FFF2-40B4-BE49-F238E27FC236}">
                <a16:creationId xmlns:a16="http://schemas.microsoft.com/office/drawing/2014/main" id="{F37CA6CF-53D0-4E5E-B5BF-513F34CF05F1}"/>
              </a:ext>
            </a:extLst>
          </p:cNvPr>
          <p:cNvSpPr/>
          <p:nvPr/>
        </p:nvSpPr>
        <p:spPr>
          <a:xfrm>
            <a:off x="616388" y="814448"/>
            <a:ext cx="2484811" cy="5229104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D9D9D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37935599"/>
      </p:ext>
    </p:extLst>
  </p:cSld>
  <p:clrMapOvr>
    <a:masterClrMapping/>
  </p:clrMapOvr>
  <p:transition advTm="39539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E78B5-E2AC-4CEF-B914-79C99630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" y="208263"/>
            <a:ext cx="6164653" cy="599661"/>
          </a:xfrm>
        </p:spPr>
        <p:txBody>
          <a:bodyPr>
            <a:normAutofit/>
          </a:bodyPr>
          <a:lstStyle/>
          <a:p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Conclusiones: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FCC6F2-59C9-4E18-9DCF-E95F3DB6F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6513" y="782012"/>
            <a:ext cx="10216792" cy="5650872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300" dirty="0"/>
              <a:t>En este punto del estudio es posible describir algunas </a:t>
            </a:r>
            <a:r>
              <a:rPr lang="es-MX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formas de participación </a:t>
            </a:r>
            <a:r>
              <a:rPr lang="es-MX" sz="2300" dirty="0"/>
              <a:t>en la interacción a través de redes sociales digitales</a:t>
            </a:r>
            <a:r>
              <a:rPr lang="es-MX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MX" sz="2300" dirty="0"/>
              <a:t>osteriormente se utilizará el </a:t>
            </a:r>
            <a:r>
              <a:rPr lang="es-MX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del discurso </a:t>
            </a:r>
            <a:r>
              <a:rPr lang="es-MX" sz="2300" dirty="0"/>
              <a:t>a través de la </a:t>
            </a:r>
            <a:r>
              <a:rPr lang="es-MX" sz="2300" b="1" dirty="0"/>
              <a:t>categorización</a:t>
            </a:r>
            <a:r>
              <a:rPr lang="es-MX" sz="2300" dirty="0"/>
              <a:t> a partir del marco de la construcción de identidad a través de la interacción (Bucholtz y Hall, 2005)</a:t>
            </a:r>
            <a:r>
              <a:rPr lang="es-MX" sz="2300" b="1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300" dirty="0"/>
              <a:t>La construccion de identidad en este marco es vista como:</a:t>
            </a:r>
          </a:p>
          <a:p>
            <a:pPr marL="914389" lvl="1" indent="-457189" algn="just">
              <a:buFont typeface="+mj-lt"/>
              <a:buAutoNum type="arabicPeriod"/>
            </a:pPr>
            <a:r>
              <a:rPr lang="es-MX" sz="1800"/>
              <a:t>Producto  </a:t>
            </a:r>
            <a:r>
              <a:rPr lang="es-MX" sz="1800" dirty="0"/>
              <a:t>de prácticas lingüísticas.</a:t>
            </a:r>
          </a:p>
          <a:p>
            <a:pPr marL="914389" lvl="1" indent="-457189" algn="just">
              <a:buFont typeface="+mj-lt"/>
              <a:buAutoNum type="arabicPeriod"/>
            </a:pPr>
            <a:r>
              <a:rPr lang="es-MX" sz="1800" dirty="0"/>
              <a:t>Posicionamientos temporales e interactivos y distintos roles de los participantes.</a:t>
            </a:r>
          </a:p>
          <a:p>
            <a:pPr marL="914389" lvl="1" indent="-457189" algn="just">
              <a:buFont typeface="+mj-lt"/>
              <a:buAutoNum type="arabicPeriod"/>
            </a:pPr>
            <a:r>
              <a:rPr lang="es-MX" sz="1800" dirty="0"/>
              <a:t>Posible categorización a partir de niveles, implicaciones, posturas, estilos, o estructuras y sistemas lingüísticos.</a:t>
            </a:r>
          </a:p>
          <a:p>
            <a:pPr marL="914389" lvl="1" indent="-457189" algn="just">
              <a:buFont typeface="+mj-lt"/>
              <a:buAutoNum type="arabicPeriod"/>
            </a:pPr>
            <a:r>
              <a:rPr lang="es-MX" sz="1800" dirty="0"/>
              <a:t>En relación con otros elementos.</a:t>
            </a:r>
          </a:p>
          <a:p>
            <a:pPr marL="914389" lvl="1" indent="-457189" algn="just">
              <a:buFont typeface="+mj-lt"/>
              <a:buAutoNum type="arabicPeriod"/>
            </a:pPr>
            <a:r>
              <a:rPr lang="es-MX" sz="1800" dirty="0"/>
              <a:t>Las identidades pueden generarse intencional o inconscientemente, como resultado de una negociación interaccional, como un constructo de las percepciones de otros o como resultado de procesos ideológicos y estructuras más amplias.</a:t>
            </a:r>
            <a:endParaRPr lang="es-MX" sz="1800" b="1" dirty="0">
              <a:solidFill>
                <a:srgbClr val="FFFF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grpSp>
        <p:nvGrpSpPr>
          <p:cNvPr id="5" name="Shape 371">
            <a:extLst>
              <a:ext uri="{FF2B5EF4-FFF2-40B4-BE49-F238E27FC236}">
                <a16:creationId xmlns:a16="http://schemas.microsoft.com/office/drawing/2014/main" id="{01BC5EF8-0B73-4574-AC56-D66D69A688B2}"/>
              </a:ext>
            </a:extLst>
          </p:cNvPr>
          <p:cNvGrpSpPr/>
          <p:nvPr/>
        </p:nvGrpSpPr>
        <p:grpSpPr>
          <a:xfrm>
            <a:off x="11032315" y="773729"/>
            <a:ext cx="806759" cy="1040040"/>
            <a:chOff x="584925" y="922575"/>
            <a:chExt cx="415200" cy="502525"/>
          </a:xfrm>
          <a:solidFill>
            <a:schemeClr val="tx1">
              <a:lumMod val="95000"/>
            </a:schemeClr>
          </a:solidFill>
        </p:grpSpPr>
        <p:sp>
          <p:nvSpPr>
            <p:cNvPr id="6" name="Shape 372">
              <a:extLst>
                <a:ext uri="{FF2B5EF4-FFF2-40B4-BE49-F238E27FC236}">
                  <a16:creationId xmlns:a16="http://schemas.microsoft.com/office/drawing/2014/main" id="{C221C985-C156-40A9-BF7F-738695AD3B76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Shape 373">
              <a:extLst>
                <a:ext uri="{FF2B5EF4-FFF2-40B4-BE49-F238E27FC236}">
                  <a16:creationId xmlns:a16="http://schemas.microsoft.com/office/drawing/2014/main" id="{3DC7AE18-968A-448F-9BF3-AA314B152140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374">
              <a:extLst>
                <a:ext uri="{FF2B5EF4-FFF2-40B4-BE49-F238E27FC236}">
                  <a16:creationId xmlns:a16="http://schemas.microsoft.com/office/drawing/2014/main" id="{D783538B-9375-4D8D-8E18-F4BE86645612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Shape 405">
            <a:extLst>
              <a:ext uri="{FF2B5EF4-FFF2-40B4-BE49-F238E27FC236}">
                <a16:creationId xmlns:a16="http://schemas.microsoft.com/office/drawing/2014/main" id="{A9F06896-6B0D-47BB-9B9E-1DDD03C8195C}"/>
              </a:ext>
            </a:extLst>
          </p:cNvPr>
          <p:cNvGrpSpPr/>
          <p:nvPr/>
        </p:nvGrpSpPr>
        <p:grpSpPr>
          <a:xfrm>
            <a:off x="11032315" y="2702247"/>
            <a:ext cx="794819" cy="980342"/>
            <a:chOff x="1922075" y="1629000"/>
            <a:chExt cx="437200" cy="437200"/>
          </a:xfrm>
          <a:solidFill>
            <a:schemeClr val="tx1">
              <a:lumMod val="95000"/>
            </a:schemeClr>
          </a:solidFill>
        </p:grpSpPr>
        <p:sp>
          <p:nvSpPr>
            <p:cNvPr id="10" name="Shape 406">
              <a:extLst>
                <a:ext uri="{FF2B5EF4-FFF2-40B4-BE49-F238E27FC236}">
                  <a16:creationId xmlns:a16="http://schemas.microsoft.com/office/drawing/2014/main" id="{1AF52D24-E6BF-4ADD-B976-D9BF4EBACEFC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407">
              <a:extLst>
                <a:ext uri="{FF2B5EF4-FFF2-40B4-BE49-F238E27FC236}">
                  <a16:creationId xmlns:a16="http://schemas.microsoft.com/office/drawing/2014/main" id="{43D0AE12-5B66-4069-BC91-AF9F1858015E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Shape 408">
            <a:extLst>
              <a:ext uri="{FF2B5EF4-FFF2-40B4-BE49-F238E27FC236}">
                <a16:creationId xmlns:a16="http://schemas.microsoft.com/office/drawing/2014/main" id="{AFDDB14D-079D-4119-9FD9-EB2ABDCF0A58}"/>
              </a:ext>
            </a:extLst>
          </p:cNvPr>
          <p:cNvGrpSpPr/>
          <p:nvPr/>
        </p:nvGrpSpPr>
        <p:grpSpPr>
          <a:xfrm>
            <a:off x="10907073" y="4700841"/>
            <a:ext cx="920061" cy="1089911"/>
            <a:chOff x="2594325" y="1627175"/>
            <a:chExt cx="440850" cy="440850"/>
          </a:xfrm>
          <a:solidFill>
            <a:schemeClr val="tx1">
              <a:lumMod val="95000"/>
            </a:schemeClr>
          </a:solidFill>
        </p:grpSpPr>
        <p:sp>
          <p:nvSpPr>
            <p:cNvPr id="13" name="Shape 409">
              <a:extLst>
                <a:ext uri="{FF2B5EF4-FFF2-40B4-BE49-F238E27FC236}">
                  <a16:creationId xmlns:a16="http://schemas.microsoft.com/office/drawing/2014/main" id="{12E7341C-8A15-4DF5-B9B5-C783ADB0528C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410">
              <a:extLst>
                <a:ext uri="{FF2B5EF4-FFF2-40B4-BE49-F238E27FC236}">
                  <a16:creationId xmlns:a16="http://schemas.microsoft.com/office/drawing/2014/main" id="{CE985E2B-E200-492F-BBA6-7361A734A284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411">
              <a:extLst>
                <a:ext uri="{FF2B5EF4-FFF2-40B4-BE49-F238E27FC236}">
                  <a16:creationId xmlns:a16="http://schemas.microsoft.com/office/drawing/2014/main" id="{C35448D9-89AC-4A10-90A5-39F86FA73530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4514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7728" y="345117"/>
            <a:ext cx="7429499" cy="554464"/>
          </a:xfrm>
        </p:spPr>
        <p:txBody>
          <a:bodyPr>
            <a:normAutofit fontScale="90000"/>
          </a:bodyPr>
          <a:lstStyle/>
          <a:p>
            <a:pPr algn="r"/>
            <a:r>
              <a:rPr lang="es-MX" b="1" dirty="0" err="1">
                <a:solidFill>
                  <a:schemeClr val="tx1"/>
                </a:solidFill>
              </a:rPr>
              <a:t>ReferenCIAS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9A6F285-9DB2-4040-AB57-2AF7756D7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899582"/>
            <a:ext cx="10131425" cy="5777665"/>
          </a:xfrm>
        </p:spPr>
        <p:txBody>
          <a:bodyPr>
            <a:normAutofit/>
          </a:bodyPr>
          <a:lstStyle/>
          <a:p>
            <a:r>
              <a:rPr lang="es-MX"/>
              <a:t>Asociación Mexicana de Internet, (AMIPCI, 2016). 12° Estudio sobre los hábitos de los usuarios de Internet en México 2016. Disponible en: https://www.amipci.org.mx/images/Estudio_Habitosdel_Usuario_2016.pdf</a:t>
            </a:r>
          </a:p>
          <a:p>
            <a:r>
              <a:rPr lang="en-US"/>
              <a:t>Bucholtz,, M. &amp; Hall, K. (2005).  Identity and interaction: a sociocultural linguistic approach. SAGE Publications. Volume: 7 issue: 4-5, page(s): 585-614.Issue published: October 1, 2005 </a:t>
            </a:r>
            <a:r>
              <a:rPr lang="en-US" u="sng">
                <a:hlinkClick r:id="rId2"/>
              </a:rPr>
              <a:t>https://doi.org/10.1177/1461445605054407</a:t>
            </a:r>
            <a:endParaRPr lang="es-MX"/>
          </a:p>
          <a:p>
            <a:r>
              <a:rPr lang="en-US"/>
              <a:t>Buckingham, D. (2008). </a:t>
            </a:r>
            <a:r>
              <a:rPr lang="en-US" i="1"/>
              <a:t>Youth, identity and digital media</a:t>
            </a:r>
            <a:r>
              <a:rPr lang="en-US"/>
              <a:t>. Cambridge, MA: MIT Press.</a:t>
            </a:r>
            <a:endParaRPr lang="es-MX"/>
          </a:p>
          <a:p>
            <a:r>
              <a:rPr lang="en-US"/>
              <a:t>Chen, H.-I. (2013). Identity Practices of Multilingual Writers in Social Networking Spaces. Language Learning y Technology, 17(2), 143–170. </a:t>
            </a:r>
            <a:r>
              <a:rPr lang="en-US" u="sng">
                <a:hlinkClick r:id="rId3"/>
              </a:rPr>
              <a:t>http://dx.doi.org/10125/44328</a:t>
            </a:r>
            <a:endParaRPr lang="es-MX"/>
          </a:p>
          <a:p>
            <a:r>
              <a:rPr lang="es-MX" err="1"/>
              <a:t>Crovi</a:t>
            </a:r>
            <a:r>
              <a:rPr lang="es-MX"/>
              <a:t>, D. (2016) Redes sociales digitales. Lugar de encuentro, expresión y</a:t>
            </a:r>
            <a:br>
              <a:rPr lang="es-MX"/>
            </a:br>
            <a:r>
              <a:rPr lang="es-MX"/>
              <a:t>organización para los jóvenes. México: UNAM-La Biblioteca.</a:t>
            </a:r>
          </a:p>
          <a:p>
            <a:r>
              <a:rPr lang="en-US" err="1"/>
              <a:t>Darvin</a:t>
            </a:r>
            <a:r>
              <a:rPr lang="en-US"/>
              <a:t>, R. (2016) Language and identity in the digital age, in S. Peerce (ed.) The Routledge handbook of language and identity. London: Routledge, pp. 523- 540</a:t>
            </a:r>
            <a:endParaRPr lang="es-MX"/>
          </a:p>
          <a:p>
            <a:r>
              <a:rPr lang="es-MX"/>
              <a:t>De la Torre, A. (2006). Web Educativa 2.0. </a:t>
            </a:r>
            <a:r>
              <a:rPr lang="es-MX" i="1" err="1"/>
              <a:t>Edutec</a:t>
            </a:r>
            <a:r>
              <a:rPr lang="es-MX" i="1"/>
              <a:t>: revista electrónica de tecnología educativa</a:t>
            </a:r>
            <a:r>
              <a:rPr lang="es-MX"/>
              <a:t>, Núm. 20, Enero 06. Disponible en. </a:t>
            </a:r>
            <a:r>
              <a:rPr lang="es-MX" u="sng">
                <a:hlinkClick r:id="rId4"/>
              </a:rPr>
              <a:t>http://edutec.rediris.es/Revelec2/revelec20/anibal20.pdf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3624779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B106AB-732D-42DE-9AE4-BB1C12A8B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84313"/>
            <a:ext cx="10131425" cy="6281530"/>
          </a:xfrm>
        </p:spPr>
        <p:txBody>
          <a:bodyPr/>
          <a:lstStyle/>
          <a:p>
            <a:r>
              <a:rPr lang="es-MX" err="1"/>
              <a:t>DePew</a:t>
            </a:r>
            <a:r>
              <a:rPr lang="es-MX"/>
              <a:t>, K. E., y Miller-Cochran, S. K. (2010). </a:t>
            </a:r>
            <a:r>
              <a:rPr lang="en-US"/>
              <a:t>Social networking in a second language: Engaging multiple literate practices through identity composition. In M. Cox, J. Jordan, C. Ortmeier-Hooper, y G. </a:t>
            </a:r>
            <a:r>
              <a:rPr lang="en-US" err="1"/>
              <a:t>Shwartz</a:t>
            </a:r>
            <a:r>
              <a:rPr lang="en-US"/>
              <a:t> (Eds.), Reinventing identities in second language writing (pp. 273–295). Urbana, IL: National Council of Teachers of English.</a:t>
            </a:r>
            <a:endParaRPr lang="es-MX"/>
          </a:p>
          <a:p>
            <a:r>
              <a:rPr lang="es-MX"/>
              <a:t>Diario Oficial de la Federación (DOF, 2008). Anexo Único del Acuerdo Secretarial No.442 por el que se establece el Sistema Nacional de Bachillerato en un marco de diversidad. SEP: México.</a:t>
            </a:r>
          </a:p>
          <a:p>
            <a:r>
              <a:rPr lang="es-MX" err="1"/>
              <a:t>Education</a:t>
            </a:r>
            <a:r>
              <a:rPr lang="es-MX"/>
              <a:t> </a:t>
            </a:r>
            <a:r>
              <a:rPr lang="es-MX" err="1"/>
              <a:t>First</a:t>
            </a:r>
            <a:r>
              <a:rPr lang="es-MX"/>
              <a:t>, (2017) Resumen ejecutivo. Índice del Nivel de inglés de EF (EF EPI). En </a:t>
            </a:r>
            <a:r>
              <a:rPr lang="es-MX">
                <a:hlinkClick r:id="rId2"/>
              </a:rPr>
              <a:t>http://www.ef.com.mx/epi/about-epi/executive-summary/</a:t>
            </a:r>
            <a:endParaRPr lang="es-MX"/>
          </a:p>
          <a:p>
            <a:r>
              <a:rPr lang="en-US"/>
              <a:t>Fong, C. J., Lin, S. y Engle, R. A. (2016). Positioning identity in computer-mediated discourse among ESOL learners. </a:t>
            </a:r>
            <a:r>
              <a:rPr lang="es-MX" err="1"/>
              <a:t>Language</a:t>
            </a:r>
            <a:r>
              <a:rPr lang="es-MX"/>
              <a:t> </a:t>
            </a:r>
            <a:r>
              <a:rPr lang="es-MX" err="1"/>
              <a:t>Learning</a:t>
            </a:r>
            <a:r>
              <a:rPr lang="es-MX"/>
              <a:t> y </a:t>
            </a:r>
            <a:r>
              <a:rPr lang="es-MX" err="1"/>
              <a:t>Technology</a:t>
            </a:r>
            <a:r>
              <a:rPr lang="es-MX"/>
              <a:t>, 20(3), 142–158. </a:t>
            </a:r>
            <a:r>
              <a:rPr lang="es-MX" u="sng">
                <a:hlinkClick r:id="rId3"/>
              </a:rPr>
              <a:t>http://dx.doi.org/10125/44486</a:t>
            </a:r>
            <a:endParaRPr lang="es-MX"/>
          </a:p>
          <a:p>
            <a:r>
              <a:rPr lang="es-MX"/>
              <a:t>Instituto Mexicano de la Juventud (IMJUVE, 2010). Encuesta Nacional De Juventud: Resultados generales. Recuperado de: </a:t>
            </a:r>
            <a:r>
              <a:rPr lang="es-MX">
                <a:hlinkClick r:id="rId4"/>
              </a:rPr>
              <a:t>http://www.imjuventud.gob.mx/imgs/uploads/Presentacion_ENJ_2010_Dr_Tuiran_V4am.pdf</a:t>
            </a:r>
            <a:endParaRPr lang="es-MX"/>
          </a:p>
          <a:p>
            <a:r>
              <a:rPr lang="es-MX"/>
              <a:t>Instituto Nacional de Estadística y Geografía (INEGI, 2016). Usuarios de tecnologías de la información. Encuesta Nacional sobre disponibilidad y uso de tecnología de información en los hogares, 2016. México: INEGI. En: http://www.beta.inegi.org.mx/temas/ticshogares/</a:t>
            </a:r>
          </a:p>
          <a:p>
            <a:r>
              <a:rPr lang="es-MX" err="1"/>
              <a:t>Klimanova</a:t>
            </a:r>
            <a:r>
              <a:rPr lang="es-MX"/>
              <a:t>, L. y </a:t>
            </a:r>
            <a:r>
              <a:rPr lang="es-MX" err="1"/>
              <a:t>Dembovskaya</a:t>
            </a:r>
            <a:r>
              <a:rPr lang="es-MX"/>
              <a:t>, S. (2013). </a:t>
            </a:r>
            <a:r>
              <a:rPr lang="en-US"/>
              <a:t>L2 identity, discourse, and social networking in Russian. Language Learning y Technology, 17(1), 69–88. </a:t>
            </a:r>
            <a:r>
              <a:rPr lang="en-US" u="sng">
                <a:hlinkClick r:id="rId5"/>
              </a:rPr>
              <a:t>http://dx.doi.org/10125/24510</a:t>
            </a:r>
            <a:endParaRPr lang="es-MX"/>
          </a:p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9009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D02DA5-C2D7-4258-AB68-A2111E066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332" y="397565"/>
            <a:ext cx="10131425" cy="6460435"/>
          </a:xfrm>
        </p:spPr>
        <p:txBody>
          <a:bodyPr>
            <a:normAutofit lnSpcReduction="10000"/>
          </a:bodyPr>
          <a:lstStyle/>
          <a:p>
            <a:r>
              <a:rPr lang="es-MX"/>
              <a:t>Instituto Nacional de Estadística y Geografía (INEGI, 2016). Usuarios de tecnologías de la información. Encuesta Nacional sobre disponibilidad y uso de tecnología de información en los hogares, 2016. México: INEGI. En: http://www.beta.inegi.org.mx/temas/ticshogares/</a:t>
            </a:r>
          </a:p>
          <a:p>
            <a:r>
              <a:rPr lang="es-MX" err="1"/>
              <a:t>Klimanova</a:t>
            </a:r>
            <a:r>
              <a:rPr lang="es-MX"/>
              <a:t>, L. y </a:t>
            </a:r>
            <a:r>
              <a:rPr lang="es-MX" err="1"/>
              <a:t>Dembovskaya</a:t>
            </a:r>
            <a:r>
              <a:rPr lang="es-MX"/>
              <a:t>, S. (2013). </a:t>
            </a:r>
            <a:r>
              <a:rPr lang="en-US"/>
              <a:t>L2 identity, discourse, and social networking in Russian. Language Learning y Technology, 17(1), 69–88. </a:t>
            </a:r>
            <a:r>
              <a:rPr lang="en-US" u="sng">
                <a:hlinkClick r:id="rId2"/>
              </a:rPr>
              <a:t>http://dx.doi.org/10125/24510</a:t>
            </a:r>
            <a:endParaRPr lang="es-MX"/>
          </a:p>
          <a:p>
            <a:r>
              <a:rPr lang="es-MX" err="1"/>
              <a:t>Kulavuz-Onal</a:t>
            </a:r>
            <a:r>
              <a:rPr lang="es-MX"/>
              <a:t>, D., y Vásquez, C. (2018). </a:t>
            </a:r>
            <a:r>
              <a:rPr lang="en-US"/>
              <a:t>“Thanks, </a:t>
            </a:r>
            <a:r>
              <a:rPr lang="en-US" err="1"/>
              <a:t>shokran</a:t>
            </a:r>
            <a:r>
              <a:rPr lang="en-US"/>
              <a:t>, gracias”: Translingual practices in a Facebook group. Language Learning y Technology, 22(1), 240–255. </a:t>
            </a:r>
            <a:r>
              <a:rPr lang="en-US" u="sng">
                <a:hlinkClick r:id="rId3"/>
              </a:rPr>
              <a:t>https://dx.doi.org/10125/44589</a:t>
            </a:r>
            <a:endParaRPr lang="es-MX"/>
          </a:p>
          <a:p>
            <a:r>
              <a:rPr lang="en-US"/>
              <a:t>Lam, W. (2000). L2 literacy and the design of the self: A case study of a teenager writing on the internet. TESOL Quarterly, 34(3), 457–482. </a:t>
            </a:r>
            <a:r>
              <a:rPr lang="en-US" u="sng">
                <a:hlinkClick r:id="rId4"/>
              </a:rPr>
              <a:t>http://doi.org/10.2307/3587739</a:t>
            </a:r>
            <a:endParaRPr lang="es-MX"/>
          </a:p>
          <a:p>
            <a:r>
              <a:rPr lang="en-US"/>
              <a:t>Lam, W. (2004). Second language socialization in a bilingual chat room: Global and local considerations. Language Learning y Technology, 8(3), 44–65. Retrieved from http://llt.msu.edu/vol8num3/lam/ default.html</a:t>
            </a:r>
            <a:endParaRPr lang="es-MX"/>
          </a:p>
          <a:p>
            <a:r>
              <a:rPr lang="en-US"/>
              <a:t>Lantolf, J.P. (2002) Sociocultural Theory and Second Language Acquisition. Kaplan, R.B. </a:t>
            </a:r>
            <a:r>
              <a:rPr lang="en-US" i="1"/>
              <a:t>The Oxford Handbook of Applied Linguistics (p. 104)</a:t>
            </a:r>
            <a:r>
              <a:rPr lang="en-US"/>
              <a:t>. Oxford University Press </a:t>
            </a:r>
          </a:p>
          <a:p>
            <a:r>
              <a:rPr lang="en-US"/>
              <a:t>Lantolf, J. P., Thorne, S. L., &amp; </a:t>
            </a:r>
            <a:r>
              <a:rPr lang="en-US" err="1"/>
              <a:t>Poehner</a:t>
            </a:r>
            <a:r>
              <a:rPr lang="en-US"/>
              <a:t>, M. E. (2015). Sociocultural theory and second language development. In VanPatten, B., &amp; Williams, J. (Eds.). Theories in second language acquisition: An introduction, 207-226.</a:t>
            </a:r>
            <a:endParaRPr lang="es-MX"/>
          </a:p>
          <a:p>
            <a:r>
              <a:rPr lang="en-US"/>
              <a:t>Lave, J., y Wenger, E. (1991). </a:t>
            </a:r>
            <a:r>
              <a:rPr lang="en-US" i="1"/>
              <a:t>Situated learning: Legitimate peripheral participation</a:t>
            </a:r>
            <a:r>
              <a:rPr lang="en-US"/>
              <a:t>. </a:t>
            </a:r>
            <a:r>
              <a:rPr lang="es-MX" err="1"/>
              <a:t>Cambridge:Cambridge</a:t>
            </a:r>
            <a:r>
              <a:rPr lang="es-MX"/>
              <a:t> </a:t>
            </a:r>
            <a:r>
              <a:rPr lang="es-MX" err="1"/>
              <a:t>University</a:t>
            </a:r>
            <a:r>
              <a:rPr lang="es-MX"/>
              <a:t> </a:t>
            </a:r>
            <a:r>
              <a:rPr lang="es-MX" err="1"/>
              <a:t>Press</a:t>
            </a:r>
            <a:endParaRPr lang="es-MX"/>
          </a:p>
          <a:p>
            <a:r>
              <a:rPr lang="en-US"/>
              <a:t>Norton, B. y McKinney, C. (2011). </a:t>
            </a:r>
            <a:r>
              <a:rPr lang="en-US" err="1"/>
              <a:t>En</a:t>
            </a:r>
            <a:r>
              <a:rPr lang="en-US"/>
              <a:t> Atkinson, D. (Ed.). </a:t>
            </a:r>
            <a:r>
              <a:rPr lang="en-US" i="1"/>
              <a:t>Alternative approaches to second language acquisition</a:t>
            </a:r>
            <a:r>
              <a:rPr lang="en-US"/>
              <a:t>. Pp. 142- 181.Abingdon, Oxon: Routledge.</a:t>
            </a:r>
            <a:endParaRPr lang="es-MX"/>
          </a:p>
          <a:p>
            <a:endParaRPr lang="es-MX"/>
          </a:p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2924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0EA47D-A0B7-449B-8538-BEBFBB602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622853"/>
            <a:ext cx="10131425" cy="604299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Norton, B., y Toohey, K. (2011). Identity, language learning, and social change. </a:t>
            </a:r>
            <a:r>
              <a:rPr lang="es-MX" err="1"/>
              <a:t>Language</a:t>
            </a:r>
            <a:r>
              <a:rPr lang="es-MX"/>
              <a:t> </a:t>
            </a:r>
            <a:r>
              <a:rPr lang="es-MX" err="1"/>
              <a:t>teaching</a:t>
            </a:r>
            <a:r>
              <a:rPr lang="es-MX"/>
              <a:t>, 44(04), 412-446.</a:t>
            </a:r>
          </a:p>
          <a:p>
            <a:r>
              <a:rPr lang="en-US"/>
              <a:t>Norton, B. (2000). Identity and language learning: Gender, ethnicity and educational change. Editorial </a:t>
            </a:r>
            <a:r>
              <a:rPr lang="en-US" err="1"/>
              <a:t>Dunken</a:t>
            </a:r>
            <a:r>
              <a:rPr lang="en-US"/>
              <a:t>.</a:t>
            </a:r>
            <a:endParaRPr lang="es-MX"/>
          </a:p>
          <a:p>
            <a:r>
              <a:rPr lang="en-US"/>
              <a:t>Norton, B. (2013). </a:t>
            </a:r>
            <a:r>
              <a:rPr lang="en-US" i="1"/>
              <a:t>Identity and language learning: Extending the conversation</a:t>
            </a:r>
            <a:r>
              <a:rPr lang="en-US"/>
              <a:t>. Bristol: Multilingual Matters.</a:t>
            </a:r>
            <a:endParaRPr lang="es-MX"/>
          </a:p>
          <a:p>
            <a:r>
              <a:rPr lang="en-US" err="1"/>
              <a:t>Pasfield-Neofitou</a:t>
            </a:r>
            <a:r>
              <a:rPr lang="en-US"/>
              <a:t>, S. (2011). Online domains of language use: second language learners’ experiences of virtual community and foreignness. Language Learning y Technology, 15(2), 92–108. Retrieved from </a:t>
            </a:r>
            <a:r>
              <a:rPr lang="en-US" u="sng">
                <a:hlinkClick r:id="rId2"/>
              </a:rPr>
              <a:t>http://llt.msu.edu/issues/june2011/pasfieldneofitou.pdf</a:t>
            </a:r>
            <a:endParaRPr lang="es-MX"/>
          </a:p>
          <a:p>
            <a:r>
              <a:rPr lang="en-US" err="1"/>
              <a:t>Pavlenko</a:t>
            </a:r>
            <a:r>
              <a:rPr lang="en-US"/>
              <a:t>, A., y Blackledge, A. (2004). Introduction: New theoretical approaches to the study of negotiation of identities in multilingual contexts. In A. </a:t>
            </a:r>
            <a:r>
              <a:rPr lang="en-US" err="1"/>
              <a:t>Pavlenko</a:t>
            </a:r>
            <a:r>
              <a:rPr lang="en-US"/>
              <a:t> y A. Blackledge (Eds.), </a:t>
            </a:r>
            <a:r>
              <a:rPr lang="en-US" i="1"/>
              <a:t>Negotiation of identities in multilingual contexts </a:t>
            </a:r>
            <a:r>
              <a:rPr lang="en-US"/>
              <a:t>(pp. 1–33). </a:t>
            </a:r>
            <a:r>
              <a:rPr lang="en-US" err="1"/>
              <a:t>Clevedon</a:t>
            </a:r>
            <a:r>
              <a:rPr lang="en-US"/>
              <a:t>: Multilingual Matters.</a:t>
            </a:r>
          </a:p>
          <a:p>
            <a:r>
              <a:rPr lang="es-MX" err="1"/>
              <a:t>Satar</a:t>
            </a:r>
            <a:r>
              <a:rPr lang="es-MX"/>
              <a:t>, H. M., y </a:t>
            </a:r>
            <a:r>
              <a:rPr lang="es-MX" err="1"/>
              <a:t>Akcan</a:t>
            </a:r>
            <a:r>
              <a:rPr lang="es-MX"/>
              <a:t>, S. (2018). </a:t>
            </a:r>
            <a:r>
              <a:rPr lang="en-US"/>
              <a:t>Pre-service EFL teachers’ online participation, interaction, and social presence. Language Learning y Technology, 22(1), 157–183. https//dx.doi.org/10125/44586</a:t>
            </a:r>
            <a:endParaRPr lang="es-MX"/>
          </a:p>
          <a:p>
            <a:r>
              <a:rPr lang="en-US"/>
              <a:t>Schreiber, B. R. (2015). 'I Am What I Am': Multilingual identity and digital </a:t>
            </a:r>
            <a:r>
              <a:rPr lang="en-US" err="1"/>
              <a:t>translanguaging</a:t>
            </a:r>
            <a:r>
              <a:rPr lang="en-US"/>
              <a:t>. </a:t>
            </a:r>
            <a:r>
              <a:rPr lang="es-MX" err="1"/>
              <a:t>Language</a:t>
            </a:r>
            <a:r>
              <a:rPr lang="es-MX"/>
              <a:t> </a:t>
            </a:r>
            <a:r>
              <a:rPr lang="es-MX" err="1"/>
              <a:t>Learning</a:t>
            </a:r>
            <a:r>
              <a:rPr lang="es-MX"/>
              <a:t> y </a:t>
            </a:r>
            <a:r>
              <a:rPr lang="es-MX" err="1"/>
              <a:t>Technology</a:t>
            </a:r>
            <a:r>
              <a:rPr lang="es-MX"/>
              <a:t>, 19(3), 69–87. </a:t>
            </a:r>
            <a:r>
              <a:rPr lang="es-MX" u="sng">
                <a:hlinkClick r:id="rId3"/>
              </a:rPr>
              <a:t>http://dx.doi.org/10125/44434</a:t>
            </a:r>
            <a:endParaRPr lang="es-MX"/>
          </a:p>
          <a:p>
            <a:r>
              <a:rPr lang="es-MX"/>
              <a:t>Secretaría de Educación Pública [SEP] (2011). Acuerdo número 592 por el que se establece la Articulación de la Educación Básica. Diario oficial. </a:t>
            </a:r>
            <a:r>
              <a:rPr lang="es-MX" u="sng">
                <a:hlinkClick r:id="rId4"/>
              </a:rPr>
              <a:t>Https://www.sep.gob.mx/work/models/sep1/Resource/9721849d-666e-48b7-8433-0eec1247f1ab/a592.pdf</a:t>
            </a:r>
            <a:endParaRPr lang="es-MX"/>
          </a:p>
          <a:p>
            <a:r>
              <a:rPr lang="es-MX"/>
              <a:t>Secretaría de Educación y Cultura [SEC] (2010). </a:t>
            </a:r>
            <a:r>
              <a:rPr lang="es-MX" i="1"/>
              <a:t>Invitación PIP</a:t>
            </a:r>
            <a:r>
              <a:rPr lang="es-MX"/>
              <a:t>. Programa de Inglés en primarias. Recuperado de </a:t>
            </a:r>
            <a:r>
              <a:rPr lang="es-MX" u="sng">
                <a:hlinkClick r:id="rId5"/>
              </a:rPr>
              <a:t>http://www.sec.gob.mx/dgiai/index.php?op=2yid=13yidp=2</a:t>
            </a:r>
            <a:endParaRPr lang="es-MX"/>
          </a:p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1139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E73865-FCAC-4FA5-AAA3-36DAD1720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79" y="954156"/>
            <a:ext cx="10131425" cy="5234609"/>
          </a:xfrm>
        </p:spPr>
        <p:txBody>
          <a:bodyPr>
            <a:normAutofit/>
          </a:bodyPr>
          <a:lstStyle/>
          <a:p>
            <a:r>
              <a:rPr lang="en-US"/>
              <a:t>Thorne, S. L., </a:t>
            </a:r>
            <a:r>
              <a:rPr lang="en-US" err="1"/>
              <a:t>Sauro</a:t>
            </a:r>
            <a:r>
              <a:rPr lang="en-US"/>
              <a:t>, S., y Smith, B. (2015). Technologies, identities, and expressive activity. Annual Review of Applied Linguistics, vol. 35, pp. 215-233. </a:t>
            </a:r>
            <a:r>
              <a:rPr lang="en-US" err="1"/>
              <a:t>doi</a:t>
            </a:r>
            <a:r>
              <a:rPr lang="en-US"/>
              <a:t>: 10.1017/S0267190514000257</a:t>
            </a:r>
            <a:endParaRPr lang="es-MX"/>
          </a:p>
          <a:p>
            <a:r>
              <a:rPr lang="en-US"/>
              <a:t>United Nations Educational, Scientific and Cultural Organization (UNESCO, 2009). </a:t>
            </a:r>
            <a:r>
              <a:rPr lang="es-MX" err="1"/>
              <a:t>Investing</a:t>
            </a:r>
            <a:r>
              <a:rPr lang="es-MX"/>
              <a:t> in Cultural </a:t>
            </a:r>
            <a:r>
              <a:rPr lang="es-MX" err="1"/>
              <a:t>Diversity</a:t>
            </a:r>
            <a:r>
              <a:rPr lang="es-MX"/>
              <a:t> and Intercultural Dialogue. Autor, París. Recuperado de: http://unesdoc.unesco.org/images/0018/001847/184755E.pdf</a:t>
            </a:r>
          </a:p>
          <a:p>
            <a:r>
              <a:rPr lang="es-MX"/>
              <a:t>Universidad de Sonora (UNISON, 2018a). Lineamientos sobre pertinencia y flexibilidad de planes de estudio. En </a:t>
            </a:r>
            <a:r>
              <a:rPr lang="es-MX" u="sng">
                <a:hlinkClick r:id="rId2"/>
              </a:rPr>
              <a:t>http://www.uson.mx/institucional/marconormativo/reglamentosacademicos/lineamientos_modelo_curricular.htm</a:t>
            </a:r>
            <a:endParaRPr lang="es-MX" u="sng"/>
          </a:p>
          <a:p>
            <a:r>
              <a:rPr lang="es-MX"/>
              <a:t>Universidad de Sonora (UNISON, 2018b). Plan de desarrollo Institucional (2017 – 2021). En http://www.uson.mx/institucional/pdi2017-2021.pdf</a:t>
            </a:r>
          </a:p>
          <a:p>
            <a:r>
              <a:rPr lang="en-US"/>
              <a:t>W3TECHS. (2016). Usage of content languages for websites. w3techs, web technologies surveys. </a:t>
            </a:r>
            <a:r>
              <a:rPr lang="es-MX"/>
              <a:t>Consultado el 8 de noviembre de 2016. Disponible en: https://w3techs.com/</a:t>
            </a:r>
          </a:p>
          <a:p>
            <a:r>
              <a:rPr lang="en-US"/>
              <a:t>Warner, C., y Chen, H. (2017). Designing talk in social networks: What Facebook teaches about conversation. Language Learning y Technology, 21(2), 121–138. </a:t>
            </a:r>
            <a:r>
              <a:rPr lang="en-US" u="sng">
                <a:hlinkClick r:id="rId3"/>
              </a:rPr>
              <a:t>https://dx.doi.org/10125/44614</a:t>
            </a:r>
            <a:endParaRPr lang="es-MX"/>
          </a:p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794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23047-EBD1-48B4-9B00-EBD353A0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383" y="232483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Idioma inglés, Tecnologías de la Información y la comunicación (TIC) y cultura digital en México</a:t>
            </a:r>
            <a:endParaRPr lang="es-MX" dirty="0"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089AAB-B777-4BCB-8BC2-D9597A131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92" y="1456266"/>
            <a:ext cx="11709779" cy="5176545"/>
          </a:xfrm>
        </p:spPr>
        <p:txBody>
          <a:bodyPr>
            <a:noAutofit/>
          </a:bodyPr>
          <a:lstStyle/>
          <a:p>
            <a:r>
              <a:rPr lang="es-MX" sz="2400" b="1"/>
              <a:t>México: Idioma inglés y TIC </a:t>
            </a:r>
            <a:r>
              <a:rPr lang="es-MX"/>
              <a:t>(IMJUVE, 2010; INEGI, 2016; AMIPCI, 2016; W3TECHS, 2016; EF, 2017). </a:t>
            </a:r>
          </a:p>
          <a:p>
            <a:r>
              <a:rPr lang="es-MX" sz="2400" b="1"/>
              <a:t>Política educativa: inglés como idioma adicional al español (lengua extranjera) y TIC </a:t>
            </a:r>
            <a:r>
              <a:rPr lang="es-MX"/>
              <a:t>(DOF, 2008; UNISON, 2018 a, b; UNESCO, 2009; SEP,2011; SEC, 2016).</a:t>
            </a:r>
          </a:p>
          <a:p>
            <a:r>
              <a:rPr lang="es-MX" sz="2400" b="1"/>
              <a:t>Estrategias con enfoque comunicativo y desarrollo humano </a:t>
            </a:r>
            <a:r>
              <a:rPr lang="es-MX"/>
              <a:t>(literacidad digital)</a:t>
            </a:r>
            <a:r>
              <a:rPr lang="es-MX" sz="2400" b="1"/>
              <a:t>: posible impacto en jóvenes universitarios.</a:t>
            </a:r>
          </a:p>
          <a:p>
            <a:r>
              <a:rPr lang="es-MX" sz="2400" b="1"/>
              <a:t>Jóvenes universitarios, uso del inglés y la Comunicación Mediada por Computadoras (CMC) </a:t>
            </a:r>
            <a:r>
              <a:rPr lang="es-MX"/>
              <a:t>(De la Torre, 2006; Norton y McKinney, 2011; Chen 2013).</a:t>
            </a:r>
          </a:p>
          <a:p>
            <a:r>
              <a:rPr lang="es-MX" sz="2400" b="1"/>
              <a:t>Nuevo escenario social y cultural con la interacción utilizando el idioma inglés en redes sociales digitales: </a:t>
            </a:r>
            <a:r>
              <a:rPr lang="es-MX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identidad</a:t>
            </a:r>
            <a:r>
              <a:rPr lang="es-MX" sz="2400" b="1"/>
              <a:t> </a:t>
            </a:r>
            <a:r>
              <a:rPr lang="es-MX"/>
              <a:t>(Lave y </a:t>
            </a:r>
            <a:r>
              <a:rPr lang="es-MX" err="1"/>
              <a:t>Wegner</a:t>
            </a:r>
            <a:r>
              <a:rPr lang="es-MX"/>
              <a:t>, 1991; Lam, 2000; </a:t>
            </a:r>
            <a:r>
              <a:rPr lang="es-MX" err="1"/>
              <a:t>Pavlenko</a:t>
            </a:r>
            <a:r>
              <a:rPr lang="es-MX"/>
              <a:t> y </a:t>
            </a:r>
            <a:r>
              <a:rPr lang="es-MX" err="1"/>
              <a:t>Blackledge</a:t>
            </a:r>
            <a:r>
              <a:rPr lang="es-MX"/>
              <a:t>, 2004; Bucholtz y Hall, 2005; Buckingham, 2008; Chen, 2013; Norton, 2013; </a:t>
            </a:r>
            <a:r>
              <a:rPr lang="es-MX" err="1"/>
              <a:t>Darvin</a:t>
            </a:r>
            <a:r>
              <a:rPr lang="es-MX"/>
              <a:t>, 2016).</a:t>
            </a:r>
          </a:p>
        </p:txBody>
      </p:sp>
    </p:spTree>
    <p:extLst>
      <p:ext uri="{BB962C8B-B14F-4D97-AF65-F5344CB8AC3E}">
        <p14:creationId xmlns:p14="http://schemas.microsoft.com/office/powerpoint/2010/main" val="78731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B0A0D-EE03-4E29-B124-5DF4697F7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745588"/>
            <a:ext cx="10387989" cy="58976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2400" dirty="0"/>
              <a:t>La </a:t>
            </a:r>
            <a:r>
              <a:rPr lang="es-MX" sz="3200" b="1" dirty="0"/>
              <a:t>identidad</a:t>
            </a:r>
            <a:r>
              <a:rPr lang="es-MX" sz="2400" dirty="0"/>
              <a:t> contextualiza y enmarca la adquisición, aprendizaje y uso del idioma </a:t>
            </a:r>
            <a:r>
              <a:rPr lang="es-MX" dirty="0"/>
              <a:t>(Thorne, </a:t>
            </a:r>
            <a:r>
              <a:rPr lang="es-MX" dirty="0" err="1"/>
              <a:t>Sauro</a:t>
            </a:r>
            <a:r>
              <a:rPr lang="es-MX" dirty="0"/>
              <a:t> y Smith, 2015).</a:t>
            </a:r>
          </a:p>
          <a:p>
            <a:pPr algn="just"/>
            <a:r>
              <a:rPr lang="es-MX" sz="2400" dirty="0"/>
              <a:t>Es necesario reflexionar acerca del impacto de la interacción generalizada en la cultura digital mediante el uso del idioma inglés en la construcción de identidad. </a:t>
            </a:r>
            <a:r>
              <a:rPr lang="es-MX" sz="2400" b="1" dirty="0">
                <a:solidFill>
                  <a:srgbClr val="002060"/>
                </a:solidFill>
                <a:highlight>
                  <a:srgbClr val="C0C0C0"/>
                </a:highlight>
              </a:rPr>
              <a:t>Falta de datos que den cuenta del fenómeno en México.</a:t>
            </a:r>
          </a:p>
          <a:p>
            <a:pPr algn="just"/>
            <a:r>
              <a:rPr lang="es-MX" sz="2400" dirty="0"/>
              <a:t>Este dato resulta importante en la fundamentación de estrategias de enseñanza, e incluso de planes y programas educativos de L2, entre otras cuestiones relacionadas con el campo de la adquisición de una segunda lengua.</a:t>
            </a:r>
          </a:p>
          <a:p>
            <a:pPr algn="just"/>
            <a:r>
              <a:rPr lang="es-MX" sz="2400" dirty="0">
                <a:highlight>
                  <a:srgbClr val="000080"/>
                </a:highlight>
              </a:rPr>
              <a:t>ESTUDIOS ANTECEDENTES: </a:t>
            </a:r>
          </a:p>
          <a:p>
            <a:pPr algn="just"/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LENGUA + ENTORNOS DIGITALES O REDES SOCIALES + CONSTRUCCIÓN DE IDENTIDAD</a:t>
            </a:r>
          </a:p>
          <a:p>
            <a:pPr marL="457200" lvl="1" indent="0" algn="just">
              <a:buNone/>
            </a:pPr>
            <a:r>
              <a:rPr lang="es-MX" sz="2000" dirty="0"/>
              <a:t>Lam (2004); </a:t>
            </a:r>
            <a:r>
              <a:rPr lang="es-MX" sz="2000" dirty="0" err="1"/>
              <a:t>Depew</a:t>
            </a:r>
            <a:r>
              <a:rPr lang="es-MX" sz="2000" dirty="0"/>
              <a:t> y Miller- Cochran (2010); </a:t>
            </a:r>
            <a:r>
              <a:rPr lang="es-MX" sz="2000" dirty="0" err="1"/>
              <a:t>Pasfield-Neofitou</a:t>
            </a:r>
            <a:r>
              <a:rPr lang="es-MX" sz="2000" dirty="0"/>
              <a:t>, (2011); </a:t>
            </a:r>
            <a:r>
              <a:rPr lang="es-MX" sz="2000" dirty="0" err="1"/>
              <a:t>Klimanova</a:t>
            </a:r>
            <a:r>
              <a:rPr lang="es-MX" sz="2000" dirty="0"/>
              <a:t> y </a:t>
            </a:r>
            <a:r>
              <a:rPr lang="es-MX" sz="2000" dirty="0" err="1"/>
              <a:t>Dembovskaya</a:t>
            </a:r>
            <a:r>
              <a:rPr lang="es-MX" sz="2000" dirty="0"/>
              <a:t>, 2013; Schreiber (2015); </a:t>
            </a:r>
            <a:r>
              <a:rPr lang="es-MX" sz="2000" dirty="0" err="1"/>
              <a:t>Fong</a:t>
            </a:r>
            <a:r>
              <a:rPr lang="es-MX" sz="2000" dirty="0"/>
              <a:t>, Lin, y </a:t>
            </a:r>
            <a:r>
              <a:rPr lang="es-MX" sz="2000" dirty="0" err="1"/>
              <a:t>Engle</a:t>
            </a:r>
            <a:r>
              <a:rPr lang="es-MX" sz="2000" dirty="0"/>
              <a:t>, (2016)  </a:t>
            </a:r>
            <a:endParaRPr lang="es-MX" sz="2200" dirty="0"/>
          </a:p>
          <a:p>
            <a:pPr algn="just"/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LENGUA + REDES SOCIALES + INTERACCIÓN </a:t>
            </a:r>
          </a:p>
          <a:p>
            <a:pPr marL="457200" lvl="1" indent="0" algn="just">
              <a:buNone/>
            </a:pPr>
            <a:r>
              <a:rPr lang="es-MX" sz="2000" b="1" dirty="0" err="1"/>
              <a:t>Crovi</a:t>
            </a:r>
            <a:r>
              <a:rPr lang="es-MX" sz="2000" b="1" dirty="0"/>
              <a:t>, 2016</a:t>
            </a:r>
            <a:r>
              <a:rPr lang="es-MX" sz="2000" dirty="0"/>
              <a:t>; Warner y Chen, 2017; </a:t>
            </a:r>
            <a:r>
              <a:rPr lang="es-MX" sz="2000" dirty="0" err="1"/>
              <a:t>Kulavuz-Onal</a:t>
            </a:r>
            <a:r>
              <a:rPr lang="es-MX" sz="2000" dirty="0"/>
              <a:t> y Vásquez, 2018; </a:t>
            </a:r>
            <a:r>
              <a:rPr lang="es-MX" sz="2000" dirty="0" err="1"/>
              <a:t>Satar</a:t>
            </a:r>
            <a:r>
              <a:rPr lang="es-MX" sz="2000" dirty="0"/>
              <a:t>  y </a:t>
            </a:r>
            <a:r>
              <a:rPr lang="es-MX" sz="2000" dirty="0" err="1"/>
              <a:t>Akcan</a:t>
            </a:r>
            <a:r>
              <a:rPr lang="es-MX" sz="2000" dirty="0"/>
              <a:t>, 2018</a:t>
            </a:r>
          </a:p>
          <a:p>
            <a:pPr algn="just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46277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F342E2C-6E8B-48AB-90CF-C7E22D8108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9891797"/>
              </p:ext>
            </p:extLst>
          </p:nvPr>
        </p:nvGraphicFramePr>
        <p:xfrm>
          <a:off x="4399720" y="496957"/>
          <a:ext cx="7487479" cy="6115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293DD0C-4A3F-4BEF-9DF7-9A4C748F9F67}"/>
              </a:ext>
            </a:extLst>
          </p:cNvPr>
          <p:cNvSpPr txBox="1"/>
          <p:nvPr/>
        </p:nvSpPr>
        <p:spPr>
          <a:xfrm>
            <a:off x="622852" y="808383"/>
            <a:ext cx="1828800" cy="86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D6CE4EC-3282-47C0-8A8D-1A5F51828D13}"/>
              </a:ext>
            </a:extLst>
          </p:cNvPr>
          <p:cNvSpPr txBox="1"/>
          <p:nvPr/>
        </p:nvSpPr>
        <p:spPr>
          <a:xfrm>
            <a:off x="748745" y="1356223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DIGITAL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ECF6CF8-391C-4456-A53A-11CAE4406DE2}"/>
              </a:ext>
            </a:extLst>
          </p:cNvPr>
          <p:cNvSpPr txBox="1"/>
          <p:nvPr/>
        </p:nvSpPr>
        <p:spPr>
          <a:xfrm>
            <a:off x="1013787" y="3036585"/>
            <a:ext cx="1603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SEM:</a:t>
            </a:r>
          </a:p>
          <a:p>
            <a:pPr algn="ctr"/>
            <a:r>
              <a:rPr lang="es-MX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INGLÉS</a:t>
            </a:r>
            <a:r>
              <a:rPr lang="es-MX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/TIC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729A08E-05E2-40B7-B4E3-CD06ED7D4D1C}"/>
              </a:ext>
            </a:extLst>
          </p:cNvPr>
          <p:cNvSpPr txBox="1"/>
          <p:nvPr/>
        </p:nvSpPr>
        <p:spPr>
          <a:xfrm>
            <a:off x="1013788" y="5209389"/>
            <a:ext cx="1603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CMC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A989C8B-B501-4C8E-859E-6A10E3ABC362}"/>
              </a:ext>
            </a:extLst>
          </p:cNvPr>
          <p:cNvCxnSpPr>
            <a:stCxn id="8" idx="2"/>
            <a:endCxn id="9" idx="0"/>
          </p:cNvCxnSpPr>
          <p:nvPr/>
        </p:nvCxnSpPr>
        <p:spPr>
          <a:xfrm flipH="1">
            <a:off x="1815544" y="2433441"/>
            <a:ext cx="1" cy="6031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32E9C05-0069-4791-A366-A17302457F7B}"/>
              </a:ext>
            </a:extLst>
          </p:cNvPr>
          <p:cNvCxnSpPr/>
          <p:nvPr/>
        </p:nvCxnSpPr>
        <p:spPr>
          <a:xfrm flipH="1">
            <a:off x="1815542" y="4606245"/>
            <a:ext cx="1" cy="6031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EF3D1FCB-90B8-4B64-8453-DB85FF51BFE2}"/>
              </a:ext>
            </a:extLst>
          </p:cNvPr>
          <p:cNvSpPr txBox="1"/>
          <p:nvPr/>
        </p:nvSpPr>
        <p:spPr>
          <a:xfrm>
            <a:off x="141594" y="211015"/>
            <a:ext cx="4697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highlight>
                  <a:srgbClr val="000080"/>
                </a:highlight>
              </a:rPr>
              <a:t>MARCO CONTEXTUAL</a:t>
            </a:r>
          </a:p>
        </p:txBody>
      </p:sp>
    </p:spTree>
    <p:extLst>
      <p:ext uri="{BB962C8B-B14F-4D97-AF65-F5344CB8AC3E}">
        <p14:creationId xmlns:p14="http://schemas.microsoft.com/office/powerpoint/2010/main" val="1268894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F9197-790F-4B19-9D36-8E43DE526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16" y="579182"/>
            <a:ext cx="8943020" cy="1456267"/>
          </a:xfrm>
        </p:spPr>
        <p:txBody>
          <a:bodyPr>
            <a:normAutofit/>
          </a:bodyPr>
          <a:lstStyle/>
          <a:p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 de investigación</a:t>
            </a:r>
            <a:endParaRPr lang="es-MX" sz="40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C117548-C090-4E39-8D91-89FCB933F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56" y="1687393"/>
            <a:ext cx="6473277" cy="4459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MX" sz="2400" dirty="0"/>
              <a:t>•	¿Cómo los jóvenes universitarios construyen su identidad con el uso del idioma inglés al interactuar en las redes sociales digitales?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200" dirty="0"/>
              <a:t>•	¿Qué formas de participación utilizan los jóvenes universitarios al interactuar cuando usan el idioma inglés en las redes sociales?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200" dirty="0"/>
              <a:t>•	¿Qué significado le atribuyen al uso del inglés para interactuar en redes sociales?</a:t>
            </a:r>
          </a:p>
          <a:p>
            <a:pPr marL="0" lvl="0" indent="0" algn="ctr">
              <a:buNone/>
            </a:pPr>
            <a:endParaRPr lang="es-MX" sz="240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7AFD714-4EB7-418D-B688-A2FC21DCE755}"/>
              </a:ext>
            </a:extLst>
          </p:cNvPr>
          <p:cNvGrpSpPr/>
          <p:nvPr/>
        </p:nvGrpSpPr>
        <p:grpSpPr>
          <a:xfrm>
            <a:off x="7671203" y="2084709"/>
            <a:ext cx="3682597" cy="3677931"/>
            <a:chOff x="5199887" y="850293"/>
            <a:chExt cx="3896683" cy="3026278"/>
          </a:xfrm>
          <a:noFill/>
        </p:grpSpPr>
        <p:grpSp>
          <p:nvGrpSpPr>
            <p:cNvPr id="6" name="Shape 375">
              <a:extLst>
                <a:ext uri="{FF2B5EF4-FFF2-40B4-BE49-F238E27FC236}">
                  <a16:creationId xmlns:a16="http://schemas.microsoft.com/office/drawing/2014/main" id="{C8799823-CD89-43A3-A26D-B9B3E55DDEAD}"/>
                </a:ext>
              </a:extLst>
            </p:cNvPr>
            <p:cNvGrpSpPr/>
            <p:nvPr/>
          </p:nvGrpSpPr>
          <p:grpSpPr>
            <a:xfrm>
              <a:off x="5213159" y="850293"/>
              <a:ext cx="291400" cy="347241"/>
              <a:chOff x="1246775" y="910975"/>
              <a:chExt cx="439650" cy="523900"/>
            </a:xfrm>
            <a:grpFill/>
          </p:grpSpPr>
          <p:sp>
            <p:nvSpPr>
              <p:cNvPr id="203" name="Shape 376">
                <a:extLst>
                  <a:ext uri="{FF2B5EF4-FFF2-40B4-BE49-F238E27FC236}">
                    <a16:creationId xmlns:a16="http://schemas.microsoft.com/office/drawing/2014/main" id="{D5553B1B-4FEA-4729-9B71-08E2E613C925}"/>
                  </a:ext>
                </a:extLst>
              </p:cNvPr>
              <p:cNvSpPr/>
              <p:nvPr/>
            </p:nvSpPr>
            <p:spPr>
              <a:xfrm>
                <a:off x="1246775" y="970800"/>
                <a:ext cx="378575" cy="464075"/>
              </a:xfrm>
              <a:custGeom>
                <a:avLst/>
                <a:gdLst/>
                <a:ahLst/>
                <a:cxnLst/>
                <a:rect l="0" t="0" r="0" b="0"/>
                <a:pathLst>
                  <a:path w="15143" h="18563" extrusionOk="0">
                    <a:moveTo>
                      <a:pt x="782" y="1"/>
                    </a:moveTo>
                    <a:lnTo>
                      <a:pt x="636" y="25"/>
                    </a:lnTo>
                    <a:lnTo>
                      <a:pt x="489" y="50"/>
                    </a:lnTo>
                    <a:lnTo>
                      <a:pt x="343" y="123"/>
                    </a:lnTo>
                    <a:lnTo>
                      <a:pt x="220" y="221"/>
                    </a:lnTo>
                    <a:lnTo>
                      <a:pt x="123" y="318"/>
                    </a:lnTo>
                    <a:lnTo>
                      <a:pt x="74" y="465"/>
                    </a:lnTo>
                    <a:lnTo>
                      <a:pt x="25" y="587"/>
                    </a:lnTo>
                    <a:lnTo>
                      <a:pt x="1" y="758"/>
                    </a:lnTo>
                    <a:lnTo>
                      <a:pt x="1" y="17756"/>
                    </a:lnTo>
                    <a:lnTo>
                      <a:pt x="25" y="17903"/>
                    </a:lnTo>
                    <a:lnTo>
                      <a:pt x="74" y="18049"/>
                    </a:lnTo>
                    <a:lnTo>
                      <a:pt x="123" y="18196"/>
                    </a:lnTo>
                    <a:lnTo>
                      <a:pt x="220" y="18318"/>
                    </a:lnTo>
                    <a:lnTo>
                      <a:pt x="343" y="18416"/>
                    </a:lnTo>
                    <a:lnTo>
                      <a:pt x="489" y="18489"/>
                    </a:lnTo>
                    <a:lnTo>
                      <a:pt x="636" y="18538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8"/>
                    </a:lnTo>
                    <a:lnTo>
                      <a:pt x="14654" y="18489"/>
                    </a:lnTo>
                    <a:lnTo>
                      <a:pt x="14801" y="18416"/>
                    </a:lnTo>
                    <a:lnTo>
                      <a:pt x="14923" y="18318"/>
                    </a:lnTo>
                    <a:lnTo>
                      <a:pt x="15021" y="18196"/>
                    </a:lnTo>
                    <a:lnTo>
                      <a:pt x="15070" y="18049"/>
                    </a:lnTo>
                    <a:lnTo>
                      <a:pt x="15118" y="17903"/>
                    </a:lnTo>
                    <a:lnTo>
                      <a:pt x="15143" y="17756"/>
                    </a:lnTo>
                    <a:lnTo>
                      <a:pt x="15143" y="16608"/>
                    </a:lnTo>
                    <a:lnTo>
                      <a:pt x="2736" y="16608"/>
                    </a:lnTo>
                    <a:lnTo>
                      <a:pt x="2589" y="16584"/>
                    </a:lnTo>
                    <a:lnTo>
                      <a:pt x="2443" y="16535"/>
                    </a:lnTo>
                    <a:lnTo>
                      <a:pt x="2296" y="16462"/>
                    </a:lnTo>
                    <a:lnTo>
                      <a:pt x="2174" y="16364"/>
                    </a:lnTo>
                    <a:lnTo>
                      <a:pt x="2077" y="16242"/>
                    </a:lnTo>
                    <a:lnTo>
                      <a:pt x="2028" y="16096"/>
                    </a:lnTo>
                    <a:lnTo>
                      <a:pt x="1979" y="15949"/>
                    </a:lnTo>
                    <a:lnTo>
                      <a:pt x="1954" y="15802"/>
                    </a:lnTo>
                    <a:lnTo>
                      <a:pt x="1954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4" name="Shape 377">
                <a:extLst>
                  <a:ext uri="{FF2B5EF4-FFF2-40B4-BE49-F238E27FC236}">
                    <a16:creationId xmlns:a16="http://schemas.microsoft.com/office/drawing/2014/main" id="{87FE7F77-EC82-42AB-A5DB-074572705250}"/>
                  </a:ext>
                </a:extLst>
              </p:cNvPr>
              <p:cNvSpPr/>
              <p:nvPr/>
            </p:nvSpPr>
            <p:spPr>
              <a:xfrm>
                <a:off x="1307825" y="910975"/>
                <a:ext cx="378600" cy="464050"/>
              </a:xfrm>
              <a:custGeom>
                <a:avLst/>
                <a:gdLst/>
                <a:ahLst/>
                <a:cxnLst/>
                <a:rect l="0" t="0" r="0" b="0"/>
                <a:pathLst>
                  <a:path w="15144" h="18562" extrusionOk="0">
                    <a:moveTo>
                      <a:pt x="782" y="0"/>
                    </a:moveTo>
                    <a:lnTo>
                      <a:pt x="636" y="25"/>
                    </a:lnTo>
                    <a:lnTo>
                      <a:pt x="489" y="74"/>
                    </a:lnTo>
                    <a:lnTo>
                      <a:pt x="343" y="147"/>
                    </a:lnTo>
                    <a:lnTo>
                      <a:pt x="221" y="244"/>
                    </a:lnTo>
                    <a:lnTo>
                      <a:pt x="123" y="342"/>
                    </a:lnTo>
                    <a:lnTo>
                      <a:pt x="74" y="489"/>
                    </a:lnTo>
                    <a:lnTo>
                      <a:pt x="25" y="635"/>
                    </a:lnTo>
                    <a:lnTo>
                      <a:pt x="1" y="782"/>
                    </a:lnTo>
                    <a:lnTo>
                      <a:pt x="1" y="17780"/>
                    </a:lnTo>
                    <a:lnTo>
                      <a:pt x="25" y="17951"/>
                    </a:lnTo>
                    <a:lnTo>
                      <a:pt x="74" y="18098"/>
                    </a:lnTo>
                    <a:lnTo>
                      <a:pt x="123" y="18220"/>
                    </a:lnTo>
                    <a:lnTo>
                      <a:pt x="221" y="18342"/>
                    </a:lnTo>
                    <a:lnTo>
                      <a:pt x="343" y="18440"/>
                    </a:lnTo>
                    <a:lnTo>
                      <a:pt x="489" y="18513"/>
                    </a:lnTo>
                    <a:lnTo>
                      <a:pt x="636" y="18562"/>
                    </a:lnTo>
                    <a:lnTo>
                      <a:pt x="14508" y="18562"/>
                    </a:lnTo>
                    <a:lnTo>
                      <a:pt x="14655" y="18513"/>
                    </a:lnTo>
                    <a:lnTo>
                      <a:pt x="14801" y="18440"/>
                    </a:lnTo>
                    <a:lnTo>
                      <a:pt x="14923" y="18342"/>
                    </a:lnTo>
                    <a:lnTo>
                      <a:pt x="15021" y="18220"/>
                    </a:lnTo>
                    <a:lnTo>
                      <a:pt x="15070" y="18098"/>
                    </a:lnTo>
                    <a:lnTo>
                      <a:pt x="15119" y="17951"/>
                    </a:lnTo>
                    <a:lnTo>
                      <a:pt x="15143" y="17780"/>
                    </a:lnTo>
                    <a:lnTo>
                      <a:pt x="15143" y="3859"/>
                    </a:lnTo>
                    <a:lnTo>
                      <a:pt x="12554" y="3859"/>
                    </a:lnTo>
                    <a:lnTo>
                      <a:pt x="12286" y="3835"/>
                    </a:lnTo>
                    <a:lnTo>
                      <a:pt x="12066" y="3761"/>
                    </a:lnTo>
                    <a:lnTo>
                      <a:pt x="11846" y="3664"/>
                    </a:lnTo>
                    <a:lnTo>
                      <a:pt x="11651" y="3493"/>
                    </a:lnTo>
                    <a:lnTo>
                      <a:pt x="11504" y="3297"/>
                    </a:lnTo>
                    <a:lnTo>
                      <a:pt x="11382" y="3102"/>
                    </a:lnTo>
                    <a:lnTo>
                      <a:pt x="11309" y="2858"/>
                    </a:lnTo>
                    <a:lnTo>
                      <a:pt x="11284" y="2589"/>
                    </a:lnTo>
                    <a:lnTo>
                      <a:pt x="1128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5" name="Shape 378">
                <a:extLst>
                  <a:ext uri="{FF2B5EF4-FFF2-40B4-BE49-F238E27FC236}">
                    <a16:creationId xmlns:a16="http://schemas.microsoft.com/office/drawing/2014/main" id="{9506AD67-BC5A-432C-A613-84ED28E15A78}"/>
                  </a:ext>
                </a:extLst>
              </p:cNvPr>
              <p:cNvSpPr/>
              <p:nvPr/>
            </p:nvSpPr>
            <p:spPr>
              <a:xfrm>
                <a:off x="1602125" y="910975"/>
                <a:ext cx="84300" cy="84275"/>
              </a:xfrm>
              <a:custGeom>
                <a:avLst/>
                <a:gdLst/>
                <a:ahLst/>
                <a:cxnLst/>
                <a:rect l="0" t="0" r="0" b="0"/>
                <a:pathLst>
                  <a:path w="3372" h="3371" extrusionOk="0">
                    <a:moveTo>
                      <a:pt x="1" y="0"/>
                    </a:moveTo>
                    <a:lnTo>
                      <a:pt x="1" y="2589"/>
                    </a:lnTo>
                    <a:lnTo>
                      <a:pt x="1" y="2760"/>
                    </a:lnTo>
                    <a:lnTo>
                      <a:pt x="50" y="2907"/>
                    </a:lnTo>
                    <a:lnTo>
                      <a:pt x="123" y="3029"/>
                    </a:lnTo>
                    <a:lnTo>
                      <a:pt x="221" y="3151"/>
                    </a:lnTo>
                    <a:lnTo>
                      <a:pt x="343" y="3249"/>
                    </a:lnTo>
                    <a:lnTo>
                      <a:pt x="465" y="3322"/>
                    </a:lnTo>
                    <a:lnTo>
                      <a:pt x="611" y="3371"/>
                    </a:lnTo>
                    <a:lnTo>
                      <a:pt x="3371" y="337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7" name="Shape 379">
              <a:extLst>
                <a:ext uri="{FF2B5EF4-FFF2-40B4-BE49-F238E27FC236}">
                  <a16:creationId xmlns:a16="http://schemas.microsoft.com/office/drawing/2014/main" id="{5BE87D79-E8BA-4DE0-90A3-294D1F37F72B}"/>
                </a:ext>
              </a:extLst>
            </p:cNvPr>
            <p:cNvGrpSpPr/>
            <p:nvPr/>
          </p:nvGrpSpPr>
          <p:grpSpPr>
            <a:xfrm>
              <a:off x="5663581" y="906134"/>
              <a:ext cx="284109" cy="236354"/>
              <a:chOff x="1926350" y="995225"/>
              <a:chExt cx="428650" cy="356600"/>
            </a:xfrm>
            <a:grpFill/>
          </p:grpSpPr>
          <p:sp>
            <p:nvSpPr>
              <p:cNvPr id="199" name="Shape 380">
                <a:extLst>
                  <a:ext uri="{FF2B5EF4-FFF2-40B4-BE49-F238E27FC236}">
                    <a16:creationId xmlns:a16="http://schemas.microsoft.com/office/drawing/2014/main" id="{343FED76-A6A7-4022-9286-F98A0DA25A7A}"/>
                  </a:ext>
                </a:extLst>
              </p:cNvPr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0" t="0" r="0" b="0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0" name="Shape 381">
                <a:extLst>
                  <a:ext uri="{FF2B5EF4-FFF2-40B4-BE49-F238E27FC236}">
                    <a16:creationId xmlns:a16="http://schemas.microsoft.com/office/drawing/2014/main" id="{DDC6AE0A-5B65-484D-86C7-89638AACF510}"/>
                  </a:ext>
                </a:extLst>
              </p:cNvPr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0" t="0" r="0" b="0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1" name="Shape 382">
                <a:extLst>
                  <a:ext uri="{FF2B5EF4-FFF2-40B4-BE49-F238E27FC236}">
                    <a16:creationId xmlns:a16="http://schemas.microsoft.com/office/drawing/2014/main" id="{B0F579BF-87F0-4797-97B4-5B83DF2F29EA}"/>
                  </a:ext>
                </a:extLst>
              </p:cNvPr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0" t="0" r="0" b="0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2" name="Shape 383">
                <a:extLst>
                  <a:ext uri="{FF2B5EF4-FFF2-40B4-BE49-F238E27FC236}">
                    <a16:creationId xmlns:a16="http://schemas.microsoft.com/office/drawing/2014/main" id="{D50290CF-AFF3-47F9-A76C-87776D4FA896}"/>
                  </a:ext>
                </a:extLst>
              </p:cNvPr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0" t="0" r="0" b="0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8" name="Shape 384">
              <a:extLst>
                <a:ext uri="{FF2B5EF4-FFF2-40B4-BE49-F238E27FC236}">
                  <a16:creationId xmlns:a16="http://schemas.microsoft.com/office/drawing/2014/main" id="{418F9C71-E42E-4D00-861F-21AC8E4A1DF6}"/>
                </a:ext>
              </a:extLst>
            </p:cNvPr>
            <p:cNvSpPr/>
            <p:nvPr/>
          </p:nvSpPr>
          <p:spPr>
            <a:xfrm>
              <a:off x="6113768" y="886363"/>
              <a:ext cx="277647" cy="276023"/>
            </a:xfrm>
            <a:custGeom>
              <a:avLst/>
              <a:gdLst/>
              <a:ahLst/>
              <a:cxnLst/>
              <a:rect l="0" t="0" r="0" b="0"/>
              <a:pathLst>
                <a:path w="16756" h="16658" extrusionOk="0">
                  <a:moveTo>
                    <a:pt x="13287" y="2565"/>
                  </a:moveTo>
                  <a:lnTo>
                    <a:pt x="13482" y="2590"/>
                  </a:lnTo>
                  <a:lnTo>
                    <a:pt x="13653" y="2663"/>
                  </a:lnTo>
                  <a:lnTo>
                    <a:pt x="13800" y="2736"/>
                  </a:lnTo>
                  <a:lnTo>
                    <a:pt x="13922" y="2858"/>
                  </a:lnTo>
                  <a:lnTo>
                    <a:pt x="14069" y="3005"/>
                  </a:lnTo>
                  <a:lnTo>
                    <a:pt x="14142" y="3176"/>
                  </a:lnTo>
                  <a:lnTo>
                    <a:pt x="14191" y="3371"/>
                  </a:lnTo>
                  <a:lnTo>
                    <a:pt x="14215" y="3567"/>
                  </a:lnTo>
                  <a:lnTo>
                    <a:pt x="14191" y="3738"/>
                  </a:lnTo>
                  <a:lnTo>
                    <a:pt x="14142" y="3884"/>
                  </a:lnTo>
                  <a:lnTo>
                    <a:pt x="14069" y="4055"/>
                  </a:lnTo>
                  <a:lnTo>
                    <a:pt x="13922" y="4202"/>
                  </a:lnTo>
                  <a:lnTo>
                    <a:pt x="13800" y="4348"/>
                  </a:lnTo>
                  <a:lnTo>
                    <a:pt x="13653" y="4446"/>
                  </a:lnTo>
                  <a:lnTo>
                    <a:pt x="13482" y="4495"/>
                  </a:lnTo>
                  <a:lnTo>
                    <a:pt x="13067" y="4495"/>
                  </a:lnTo>
                  <a:lnTo>
                    <a:pt x="12896" y="4446"/>
                  </a:lnTo>
                  <a:lnTo>
                    <a:pt x="12725" y="4348"/>
                  </a:lnTo>
                  <a:lnTo>
                    <a:pt x="12554" y="4202"/>
                  </a:lnTo>
                  <a:lnTo>
                    <a:pt x="12481" y="4055"/>
                  </a:lnTo>
                  <a:lnTo>
                    <a:pt x="12408" y="3884"/>
                  </a:lnTo>
                  <a:lnTo>
                    <a:pt x="12359" y="3738"/>
                  </a:lnTo>
                  <a:lnTo>
                    <a:pt x="12359" y="3567"/>
                  </a:lnTo>
                  <a:lnTo>
                    <a:pt x="12359" y="3371"/>
                  </a:lnTo>
                  <a:lnTo>
                    <a:pt x="12408" y="3176"/>
                  </a:lnTo>
                  <a:lnTo>
                    <a:pt x="12481" y="3005"/>
                  </a:lnTo>
                  <a:lnTo>
                    <a:pt x="12554" y="2858"/>
                  </a:lnTo>
                  <a:lnTo>
                    <a:pt x="12725" y="2736"/>
                  </a:lnTo>
                  <a:lnTo>
                    <a:pt x="12896" y="2663"/>
                  </a:lnTo>
                  <a:lnTo>
                    <a:pt x="13067" y="2590"/>
                  </a:lnTo>
                  <a:lnTo>
                    <a:pt x="13287" y="2565"/>
                  </a:lnTo>
                  <a:close/>
                  <a:moveTo>
                    <a:pt x="10845" y="1"/>
                  </a:moveTo>
                  <a:lnTo>
                    <a:pt x="10527" y="25"/>
                  </a:lnTo>
                  <a:lnTo>
                    <a:pt x="10210" y="74"/>
                  </a:lnTo>
                  <a:lnTo>
                    <a:pt x="9868" y="172"/>
                  </a:lnTo>
                  <a:lnTo>
                    <a:pt x="9477" y="318"/>
                  </a:lnTo>
                  <a:lnTo>
                    <a:pt x="9184" y="489"/>
                  </a:lnTo>
                  <a:lnTo>
                    <a:pt x="8891" y="660"/>
                  </a:lnTo>
                  <a:lnTo>
                    <a:pt x="8622" y="831"/>
                  </a:lnTo>
                  <a:lnTo>
                    <a:pt x="8525" y="953"/>
                  </a:lnTo>
                  <a:lnTo>
                    <a:pt x="8427" y="1051"/>
                  </a:lnTo>
                  <a:lnTo>
                    <a:pt x="416" y="8866"/>
                  </a:lnTo>
                  <a:lnTo>
                    <a:pt x="270" y="9086"/>
                  </a:lnTo>
                  <a:lnTo>
                    <a:pt x="123" y="9355"/>
                  </a:lnTo>
                  <a:lnTo>
                    <a:pt x="25" y="9624"/>
                  </a:lnTo>
                  <a:lnTo>
                    <a:pt x="1" y="9746"/>
                  </a:lnTo>
                  <a:lnTo>
                    <a:pt x="1" y="9917"/>
                  </a:lnTo>
                  <a:lnTo>
                    <a:pt x="1" y="10039"/>
                  </a:lnTo>
                  <a:lnTo>
                    <a:pt x="25" y="10136"/>
                  </a:lnTo>
                  <a:lnTo>
                    <a:pt x="123" y="10381"/>
                  </a:lnTo>
                  <a:lnTo>
                    <a:pt x="270" y="10625"/>
                  </a:lnTo>
                  <a:lnTo>
                    <a:pt x="416" y="10869"/>
                  </a:lnTo>
                  <a:lnTo>
                    <a:pt x="5911" y="16242"/>
                  </a:lnTo>
                  <a:lnTo>
                    <a:pt x="6009" y="16340"/>
                  </a:lnTo>
                  <a:lnTo>
                    <a:pt x="6131" y="16438"/>
                  </a:lnTo>
                  <a:lnTo>
                    <a:pt x="6253" y="16511"/>
                  </a:lnTo>
                  <a:lnTo>
                    <a:pt x="6400" y="16560"/>
                  </a:lnTo>
                  <a:lnTo>
                    <a:pt x="6522" y="16609"/>
                  </a:lnTo>
                  <a:lnTo>
                    <a:pt x="6668" y="16633"/>
                  </a:lnTo>
                  <a:lnTo>
                    <a:pt x="6961" y="16657"/>
                  </a:lnTo>
                  <a:lnTo>
                    <a:pt x="7206" y="16633"/>
                  </a:lnTo>
                  <a:lnTo>
                    <a:pt x="7474" y="16560"/>
                  </a:lnTo>
                  <a:lnTo>
                    <a:pt x="7596" y="16511"/>
                  </a:lnTo>
                  <a:lnTo>
                    <a:pt x="7719" y="16438"/>
                  </a:lnTo>
                  <a:lnTo>
                    <a:pt x="7816" y="16340"/>
                  </a:lnTo>
                  <a:lnTo>
                    <a:pt x="7914" y="16242"/>
                  </a:lnTo>
                  <a:lnTo>
                    <a:pt x="15803" y="8427"/>
                  </a:lnTo>
                  <a:lnTo>
                    <a:pt x="15974" y="8183"/>
                  </a:lnTo>
                  <a:lnTo>
                    <a:pt x="16169" y="7938"/>
                  </a:lnTo>
                  <a:lnTo>
                    <a:pt x="16242" y="7792"/>
                  </a:lnTo>
                  <a:lnTo>
                    <a:pt x="16340" y="7645"/>
                  </a:lnTo>
                  <a:lnTo>
                    <a:pt x="16389" y="7474"/>
                  </a:lnTo>
                  <a:lnTo>
                    <a:pt x="16438" y="7279"/>
                  </a:lnTo>
                  <a:lnTo>
                    <a:pt x="16584" y="6961"/>
                  </a:lnTo>
                  <a:lnTo>
                    <a:pt x="16682" y="6644"/>
                  </a:lnTo>
                  <a:lnTo>
                    <a:pt x="16731" y="6326"/>
                  </a:lnTo>
                  <a:lnTo>
                    <a:pt x="16755" y="6009"/>
                  </a:lnTo>
                  <a:lnTo>
                    <a:pt x="16755" y="1491"/>
                  </a:lnTo>
                  <a:lnTo>
                    <a:pt x="16731" y="1173"/>
                  </a:lnTo>
                  <a:lnTo>
                    <a:pt x="16706" y="1051"/>
                  </a:lnTo>
                  <a:lnTo>
                    <a:pt x="16657" y="905"/>
                  </a:lnTo>
                  <a:lnTo>
                    <a:pt x="16609" y="782"/>
                  </a:lnTo>
                  <a:lnTo>
                    <a:pt x="16535" y="660"/>
                  </a:lnTo>
                  <a:lnTo>
                    <a:pt x="16438" y="538"/>
                  </a:lnTo>
                  <a:lnTo>
                    <a:pt x="16340" y="416"/>
                  </a:lnTo>
                  <a:lnTo>
                    <a:pt x="16144" y="270"/>
                  </a:lnTo>
                  <a:lnTo>
                    <a:pt x="15900" y="123"/>
                  </a:lnTo>
                  <a:lnTo>
                    <a:pt x="15632" y="50"/>
                  </a:lnTo>
                  <a:lnTo>
                    <a:pt x="15509" y="1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prstDash val="sysDot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Shape 385">
              <a:extLst>
                <a:ext uri="{FF2B5EF4-FFF2-40B4-BE49-F238E27FC236}">
                  <a16:creationId xmlns:a16="http://schemas.microsoft.com/office/drawing/2014/main" id="{EA4DFB71-41E3-4302-AE21-36F2453959F6}"/>
                </a:ext>
              </a:extLst>
            </p:cNvPr>
            <p:cNvSpPr/>
            <p:nvPr/>
          </p:nvSpPr>
          <p:spPr>
            <a:xfrm>
              <a:off x="6561005" y="900134"/>
              <a:ext cx="276818" cy="248500"/>
            </a:xfrm>
            <a:custGeom>
              <a:avLst/>
              <a:gdLst/>
              <a:ahLst/>
              <a:cxnLst/>
              <a:rect l="0" t="0" r="0" b="0"/>
              <a:pathLst>
                <a:path w="16706" h="14997" extrusionOk="0">
                  <a:moveTo>
                    <a:pt x="4299" y="0"/>
                  </a:moveTo>
                  <a:lnTo>
                    <a:pt x="3859" y="25"/>
                  </a:lnTo>
                  <a:lnTo>
                    <a:pt x="3444" y="74"/>
                  </a:lnTo>
                  <a:lnTo>
                    <a:pt x="3029" y="196"/>
                  </a:lnTo>
                  <a:lnTo>
                    <a:pt x="2614" y="342"/>
                  </a:lnTo>
                  <a:lnTo>
                    <a:pt x="2247" y="513"/>
                  </a:lnTo>
                  <a:lnTo>
                    <a:pt x="1905" y="733"/>
                  </a:lnTo>
                  <a:lnTo>
                    <a:pt x="1563" y="977"/>
                  </a:lnTo>
                  <a:lnTo>
                    <a:pt x="1270" y="1246"/>
                  </a:lnTo>
                  <a:lnTo>
                    <a:pt x="977" y="1563"/>
                  </a:lnTo>
                  <a:lnTo>
                    <a:pt x="733" y="1881"/>
                  </a:lnTo>
                  <a:lnTo>
                    <a:pt x="513" y="2247"/>
                  </a:lnTo>
                  <a:lnTo>
                    <a:pt x="342" y="2614"/>
                  </a:lnTo>
                  <a:lnTo>
                    <a:pt x="196" y="3004"/>
                  </a:lnTo>
                  <a:lnTo>
                    <a:pt x="98" y="3420"/>
                  </a:lnTo>
                  <a:lnTo>
                    <a:pt x="25" y="3859"/>
                  </a:lnTo>
                  <a:lnTo>
                    <a:pt x="0" y="4299"/>
                  </a:lnTo>
                  <a:lnTo>
                    <a:pt x="0" y="4592"/>
                  </a:lnTo>
                  <a:lnTo>
                    <a:pt x="25" y="4885"/>
                  </a:lnTo>
                  <a:lnTo>
                    <a:pt x="122" y="5447"/>
                  </a:lnTo>
                  <a:lnTo>
                    <a:pt x="245" y="6008"/>
                  </a:lnTo>
                  <a:lnTo>
                    <a:pt x="440" y="6546"/>
                  </a:lnTo>
                  <a:lnTo>
                    <a:pt x="660" y="7059"/>
                  </a:lnTo>
                  <a:lnTo>
                    <a:pt x="928" y="7547"/>
                  </a:lnTo>
                  <a:lnTo>
                    <a:pt x="1197" y="8011"/>
                  </a:lnTo>
                  <a:lnTo>
                    <a:pt x="1515" y="8475"/>
                  </a:lnTo>
                  <a:lnTo>
                    <a:pt x="1856" y="8915"/>
                  </a:lnTo>
                  <a:lnTo>
                    <a:pt x="2198" y="9330"/>
                  </a:lnTo>
                  <a:lnTo>
                    <a:pt x="2565" y="9745"/>
                  </a:lnTo>
                  <a:lnTo>
                    <a:pt x="2931" y="10136"/>
                  </a:lnTo>
                  <a:lnTo>
                    <a:pt x="3639" y="10869"/>
                  </a:lnTo>
                  <a:lnTo>
                    <a:pt x="4299" y="11528"/>
                  </a:lnTo>
                  <a:lnTo>
                    <a:pt x="4861" y="12065"/>
                  </a:lnTo>
                  <a:lnTo>
                    <a:pt x="5496" y="12627"/>
                  </a:lnTo>
                  <a:lnTo>
                    <a:pt x="6839" y="13775"/>
                  </a:lnTo>
                  <a:lnTo>
                    <a:pt x="7913" y="14654"/>
                  </a:lnTo>
                  <a:lnTo>
                    <a:pt x="8353" y="14996"/>
                  </a:lnTo>
                  <a:lnTo>
                    <a:pt x="8793" y="14654"/>
                  </a:lnTo>
                  <a:lnTo>
                    <a:pt x="9843" y="13799"/>
                  </a:lnTo>
                  <a:lnTo>
                    <a:pt x="11186" y="12651"/>
                  </a:lnTo>
                  <a:lnTo>
                    <a:pt x="11821" y="12090"/>
                  </a:lnTo>
                  <a:lnTo>
                    <a:pt x="12407" y="11528"/>
                  </a:lnTo>
                  <a:lnTo>
                    <a:pt x="13067" y="10869"/>
                  </a:lnTo>
                  <a:lnTo>
                    <a:pt x="13775" y="10136"/>
                  </a:lnTo>
                  <a:lnTo>
                    <a:pt x="14141" y="9745"/>
                  </a:lnTo>
                  <a:lnTo>
                    <a:pt x="14508" y="9330"/>
                  </a:lnTo>
                  <a:lnTo>
                    <a:pt x="14850" y="8915"/>
                  </a:lnTo>
                  <a:lnTo>
                    <a:pt x="15191" y="8475"/>
                  </a:lnTo>
                  <a:lnTo>
                    <a:pt x="15509" y="8011"/>
                  </a:lnTo>
                  <a:lnTo>
                    <a:pt x="15778" y="7547"/>
                  </a:lnTo>
                  <a:lnTo>
                    <a:pt x="16046" y="7059"/>
                  </a:lnTo>
                  <a:lnTo>
                    <a:pt x="16266" y="6546"/>
                  </a:lnTo>
                  <a:lnTo>
                    <a:pt x="16461" y="6008"/>
                  </a:lnTo>
                  <a:lnTo>
                    <a:pt x="16584" y="5447"/>
                  </a:lnTo>
                  <a:lnTo>
                    <a:pt x="16681" y="4885"/>
                  </a:lnTo>
                  <a:lnTo>
                    <a:pt x="16706" y="4592"/>
                  </a:lnTo>
                  <a:lnTo>
                    <a:pt x="16706" y="4299"/>
                  </a:lnTo>
                  <a:lnTo>
                    <a:pt x="16681" y="3859"/>
                  </a:lnTo>
                  <a:lnTo>
                    <a:pt x="16608" y="3420"/>
                  </a:lnTo>
                  <a:lnTo>
                    <a:pt x="16510" y="3004"/>
                  </a:lnTo>
                  <a:lnTo>
                    <a:pt x="16364" y="2614"/>
                  </a:lnTo>
                  <a:lnTo>
                    <a:pt x="16193" y="2247"/>
                  </a:lnTo>
                  <a:lnTo>
                    <a:pt x="15973" y="1881"/>
                  </a:lnTo>
                  <a:lnTo>
                    <a:pt x="15729" y="1563"/>
                  </a:lnTo>
                  <a:lnTo>
                    <a:pt x="15436" y="1246"/>
                  </a:lnTo>
                  <a:lnTo>
                    <a:pt x="15143" y="977"/>
                  </a:lnTo>
                  <a:lnTo>
                    <a:pt x="14801" y="733"/>
                  </a:lnTo>
                  <a:lnTo>
                    <a:pt x="14459" y="513"/>
                  </a:lnTo>
                  <a:lnTo>
                    <a:pt x="14092" y="342"/>
                  </a:lnTo>
                  <a:lnTo>
                    <a:pt x="13677" y="196"/>
                  </a:lnTo>
                  <a:lnTo>
                    <a:pt x="13262" y="74"/>
                  </a:lnTo>
                  <a:lnTo>
                    <a:pt x="12847" y="25"/>
                  </a:lnTo>
                  <a:lnTo>
                    <a:pt x="12407" y="0"/>
                  </a:lnTo>
                  <a:lnTo>
                    <a:pt x="12065" y="0"/>
                  </a:lnTo>
                  <a:lnTo>
                    <a:pt x="11723" y="49"/>
                  </a:lnTo>
                  <a:lnTo>
                    <a:pt x="11381" y="122"/>
                  </a:lnTo>
                  <a:lnTo>
                    <a:pt x="11064" y="196"/>
                  </a:lnTo>
                  <a:lnTo>
                    <a:pt x="10746" y="318"/>
                  </a:lnTo>
                  <a:lnTo>
                    <a:pt x="10453" y="464"/>
                  </a:lnTo>
                  <a:lnTo>
                    <a:pt x="10160" y="611"/>
                  </a:lnTo>
                  <a:lnTo>
                    <a:pt x="9892" y="806"/>
                  </a:lnTo>
                  <a:lnTo>
                    <a:pt x="9647" y="1002"/>
                  </a:lnTo>
                  <a:lnTo>
                    <a:pt x="9403" y="1221"/>
                  </a:lnTo>
                  <a:lnTo>
                    <a:pt x="9183" y="1466"/>
                  </a:lnTo>
                  <a:lnTo>
                    <a:pt x="8964" y="1710"/>
                  </a:lnTo>
                  <a:lnTo>
                    <a:pt x="8793" y="1979"/>
                  </a:lnTo>
                  <a:lnTo>
                    <a:pt x="8622" y="2272"/>
                  </a:lnTo>
                  <a:lnTo>
                    <a:pt x="8475" y="2565"/>
                  </a:lnTo>
                  <a:lnTo>
                    <a:pt x="8353" y="2858"/>
                  </a:lnTo>
                  <a:lnTo>
                    <a:pt x="8231" y="2565"/>
                  </a:lnTo>
                  <a:lnTo>
                    <a:pt x="8084" y="2272"/>
                  </a:lnTo>
                  <a:lnTo>
                    <a:pt x="7913" y="1979"/>
                  </a:lnTo>
                  <a:lnTo>
                    <a:pt x="7742" y="1710"/>
                  </a:lnTo>
                  <a:lnTo>
                    <a:pt x="7523" y="1466"/>
                  </a:lnTo>
                  <a:lnTo>
                    <a:pt x="7303" y="1221"/>
                  </a:lnTo>
                  <a:lnTo>
                    <a:pt x="7059" y="1002"/>
                  </a:lnTo>
                  <a:lnTo>
                    <a:pt x="6814" y="806"/>
                  </a:lnTo>
                  <a:lnTo>
                    <a:pt x="6546" y="611"/>
                  </a:lnTo>
                  <a:lnTo>
                    <a:pt x="6253" y="464"/>
                  </a:lnTo>
                  <a:lnTo>
                    <a:pt x="5960" y="318"/>
                  </a:lnTo>
                  <a:lnTo>
                    <a:pt x="5642" y="196"/>
                  </a:lnTo>
                  <a:lnTo>
                    <a:pt x="5325" y="122"/>
                  </a:lnTo>
                  <a:lnTo>
                    <a:pt x="4983" y="49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prstDash val="sysDot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Shape 386">
              <a:extLst>
                <a:ext uri="{FF2B5EF4-FFF2-40B4-BE49-F238E27FC236}">
                  <a16:creationId xmlns:a16="http://schemas.microsoft.com/office/drawing/2014/main" id="{2753ADE5-CCE0-4FF5-9BAC-C5020948F294}"/>
                </a:ext>
              </a:extLst>
            </p:cNvPr>
            <p:cNvSpPr/>
            <p:nvPr/>
          </p:nvSpPr>
          <p:spPr>
            <a:xfrm>
              <a:off x="7011872" y="902156"/>
              <a:ext cx="268732" cy="244441"/>
            </a:xfrm>
            <a:custGeom>
              <a:avLst/>
              <a:gdLst/>
              <a:ahLst/>
              <a:cxnLst/>
              <a:rect l="0" t="0" r="0" b="0"/>
              <a:pathLst>
                <a:path w="16218" h="14752" extrusionOk="0">
                  <a:moveTo>
                    <a:pt x="7694" y="0"/>
                  </a:moveTo>
                  <a:lnTo>
                    <a:pt x="7279" y="25"/>
                  </a:lnTo>
                  <a:lnTo>
                    <a:pt x="6863" y="74"/>
                  </a:lnTo>
                  <a:lnTo>
                    <a:pt x="6473" y="123"/>
                  </a:lnTo>
                  <a:lnTo>
                    <a:pt x="6082" y="196"/>
                  </a:lnTo>
                  <a:lnTo>
                    <a:pt x="5691" y="293"/>
                  </a:lnTo>
                  <a:lnTo>
                    <a:pt x="5325" y="416"/>
                  </a:lnTo>
                  <a:lnTo>
                    <a:pt x="4958" y="538"/>
                  </a:lnTo>
                  <a:lnTo>
                    <a:pt x="4592" y="660"/>
                  </a:lnTo>
                  <a:lnTo>
                    <a:pt x="4250" y="831"/>
                  </a:lnTo>
                  <a:lnTo>
                    <a:pt x="3908" y="977"/>
                  </a:lnTo>
                  <a:lnTo>
                    <a:pt x="3566" y="1173"/>
                  </a:lnTo>
                  <a:lnTo>
                    <a:pt x="3249" y="1368"/>
                  </a:lnTo>
                  <a:lnTo>
                    <a:pt x="2956" y="1563"/>
                  </a:lnTo>
                  <a:lnTo>
                    <a:pt x="2663" y="1783"/>
                  </a:lnTo>
                  <a:lnTo>
                    <a:pt x="2370" y="2003"/>
                  </a:lnTo>
                  <a:lnTo>
                    <a:pt x="2101" y="2247"/>
                  </a:lnTo>
                  <a:lnTo>
                    <a:pt x="1857" y="2492"/>
                  </a:lnTo>
                  <a:lnTo>
                    <a:pt x="1612" y="2760"/>
                  </a:lnTo>
                  <a:lnTo>
                    <a:pt x="1393" y="3029"/>
                  </a:lnTo>
                  <a:lnTo>
                    <a:pt x="1173" y="3298"/>
                  </a:lnTo>
                  <a:lnTo>
                    <a:pt x="977" y="3591"/>
                  </a:lnTo>
                  <a:lnTo>
                    <a:pt x="807" y="3884"/>
                  </a:lnTo>
                  <a:lnTo>
                    <a:pt x="636" y="4201"/>
                  </a:lnTo>
                  <a:lnTo>
                    <a:pt x="489" y="4519"/>
                  </a:lnTo>
                  <a:lnTo>
                    <a:pt x="367" y="4836"/>
                  </a:lnTo>
                  <a:lnTo>
                    <a:pt x="245" y="5154"/>
                  </a:lnTo>
                  <a:lnTo>
                    <a:pt x="172" y="5496"/>
                  </a:lnTo>
                  <a:lnTo>
                    <a:pt x="98" y="5838"/>
                  </a:lnTo>
                  <a:lnTo>
                    <a:pt x="49" y="6179"/>
                  </a:lnTo>
                  <a:lnTo>
                    <a:pt x="1" y="6521"/>
                  </a:lnTo>
                  <a:lnTo>
                    <a:pt x="1" y="6888"/>
                  </a:lnTo>
                  <a:lnTo>
                    <a:pt x="1" y="7254"/>
                  </a:lnTo>
                  <a:lnTo>
                    <a:pt x="49" y="7645"/>
                  </a:lnTo>
                  <a:lnTo>
                    <a:pt x="98" y="8011"/>
                  </a:lnTo>
                  <a:lnTo>
                    <a:pt x="196" y="8353"/>
                  </a:lnTo>
                  <a:lnTo>
                    <a:pt x="294" y="8719"/>
                  </a:lnTo>
                  <a:lnTo>
                    <a:pt x="416" y="9061"/>
                  </a:lnTo>
                  <a:lnTo>
                    <a:pt x="562" y="9403"/>
                  </a:lnTo>
                  <a:lnTo>
                    <a:pt x="733" y="9745"/>
                  </a:lnTo>
                  <a:lnTo>
                    <a:pt x="904" y="10063"/>
                  </a:lnTo>
                  <a:lnTo>
                    <a:pt x="1100" y="10356"/>
                  </a:lnTo>
                  <a:lnTo>
                    <a:pt x="1344" y="10673"/>
                  </a:lnTo>
                  <a:lnTo>
                    <a:pt x="1564" y="10966"/>
                  </a:lnTo>
                  <a:lnTo>
                    <a:pt x="1832" y="11235"/>
                  </a:lnTo>
                  <a:lnTo>
                    <a:pt x="2101" y="11504"/>
                  </a:lnTo>
                  <a:lnTo>
                    <a:pt x="2394" y="11772"/>
                  </a:lnTo>
                  <a:lnTo>
                    <a:pt x="2687" y="12017"/>
                  </a:lnTo>
                  <a:lnTo>
                    <a:pt x="2492" y="12383"/>
                  </a:lnTo>
                  <a:lnTo>
                    <a:pt x="2272" y="12749"/>
                  </a:lnTo>
                  <a:lnTo>
                    <a:pt x="2028" y="13140"/>
                  </a:lnTo>
                  <a:lnTo>
                    <a:pt x="1710" y="13506"/>
                  </a:lnTo>
                  <a:lnTo>
                    <a:pt x="1368" y="13873"/>
                  </a:lnTo>
                  <a:lnTo>
                    <a:pt x="1173" y="14044"/>
                  </a:lnTo>
                  <a:lnTo>
                    <a:pt x="953" y="14190"/>
                  </a:lnTo>
                  <a:lnTo>
                    <a:pt x="733" y="14337"/>
                  </a:lnTo>
                  <a:lnTo>
                    <a:pt x="513" y="14483"/>
                  </a:lnTo>
                  <a:lnTo>
                    <a:pt x="269" y="14581"/>
                  </a:lnTo>
                  <a:lnTo>
                    <a:pt x="1" y="14703"/>
                  </a:lnTo>
                  <a:lnTo>
                    <a:pt x="123" y="14703"/>
                  </a:lnTo>
                  <a:lnTo>
                    <a:pt x="489" y="14752"/>
                  </a:lnTo>
                  <a:lnTo>
                    <a:pt x="1368" y="14752"/>
                  </a:lnTo>
                  <a:lnTo>
                    <a:pt x="1710" y="14728"/>
                  </a:lnTo>
                  <a:lnTo>
                    <a:pt x="2101" y="14654"/>
                  </a:lnTo>
                  <a:lnTo>
                    <a:pt x="2492" y="14581"/>
                  </a:lnTo>
                  <a:lnTo>
                    <a:pt x="2907" y="14459"/>
                  </a:lnTo>
                  <a:lnTo>
                    <a:pt x="3322" y="14312"/>
                  </a:lnTo>
                  <a:lnTo>
                    <a:pt x="3762" y="14117"/>
                  </a:lnTo>
                  <a:lnTo>
                    <a:pt x="4177" y="13873"/>
                  </a:lnTo>
                  <a:lnTo>
                    <a:pt x="4592" y="13604"/>
                  </a:lnTo>
                  <a:lnTo>
                    <a:pt x="4983" y="13238"/>
                  </a:lnTo>
                  <a:lnTo>
                    <a:pt x="5349" y="13360"/>
                  </a:lnTo>
                  <a:lnTo>
                    <a:pt x="5716" y="13482"/>
                  </a:lnTo>
                  <a:lnTo>
                    <a:pt x="6106" y="13555"/>
                  </a:lnTo>
                  <a:lnTo>
                    <a:pt x="6497" y="13628"/>
                  </a:lnTo>
                  <a:lnTo>
                    <a:pt x="6888" y="13702"/>
                  </a:lnTo>
                  <a:lnTo>
                    <a:pt x="7279" y="13751"/>
                  </a:lnTo>
                  <a:lnTo>
                    <a:pt x="7694" y="13775"/>
                  </a:lnTo>
                  <a:lnTo>
                    <a:pt x="8524" y="13775"/>
                  </a:lnTo>
                  <a:lnTo>
                    <a:pt x="8939" y="13751"/>
                  </a:lnTo>
                  <a:lnTo>
                    <a:pt x="9355" y="13702"/>
                  </a:lnTo>
                  <a:lnTo>
                    <a:pt x="9745" y="13628"/>
                  </a:lnTo>
                  <a:lnTo>
                    <a:pt x="10136" y="13555"/>
                  </a:lnTo>
                  <a:lnTo>
                    <a:pt x="10527" y="13458"/>
                  </a:lnTo>
                  <a:lnTo>
                    <a:pt x="10893" y="13360"/>
                  </a:lnTo>
                  <a:lnTo>
                    <a:pt x="11260" y="13238"/>
                  </a:lnTo>
                  <a:lnTo>
                    <a:pt x="11626" y="13091"/>
                  </a:lnTo>
                  <a:lnTo>
                    <a:pt x="11968" y="12945"/>
                  </a:lnTo>
                  <a:lnTo>
                    <a:pt x="12310" y="12774"/>
                  </a:lnTo>
                  <a:lnTo>
                    <a:pt x="12652" y="12603"/>
                  </a:lnTo>
                  <a:lnTo>
                    <a:pt x="12969" y="12407"/>
                  </a:lnTo>
                  <a:lnTo>
                    <a:pt x="13262" y="12212"/>
                  </a:lnTo>
                  <a:lnTo>
                    <a:pt x="13555" y="11992"/>
                  </a:lnTo>
                  <a:lnTo>
                    <a:pt x="13848" y="11748"/>
                  </a:lnTo>
                  <a:lnTo>
                    <a:pt x="14117" y="11528"/>
                  </a:lnTo>
                  <a:lnTo>
                    <a:pt x="14361" y="11259"/>
                  </a:lnTo>
                  <a:lnTo>
                    <a:pt x="14606" y="11015"/>
                  </a:lnTo>
                  <a:lnTo>
                    <a:pt x="14825" y="10747"/>
                  </a:lnTo>
                  <a:lnTo>
                    <a:pt x="15045" y="10453"/>
                  </a:lnTo>
                  <a:lnTo>
                    <a:pt x="15241" y="10160"/>
                  </a:lnTo>
                  <a:lnTo>
                    <a:pt x="15412" y="9867"/>
                  </a:lnTo>
                  <a:lnTo>
                    <a:pt x="15582" y="9574"/>
                  </a:lnTo>
                  <a:lnTo>
                    <a:pt x="15729" y="9257"/>
                  </a:lnTo>
                  <a:lnTo>
                    <a:pt x="15851" y="8939"/>
                  </a:lnTo>
                  <a:lnTo>
                    <a:pt x="15973" y="8597"/>
                  </a:lnTo>
                  <a:lnTo>
                    <a:pt x="16047" y="8280"/>
                  </a:lnTo>
                  <a:lnTo>
                    <a:pt x="16120" y="7938"/>
                  </a:lnTo>
                  <a:lnTo>
                    <a:pt x="16169" y="7596"/>
                  </a:lnTo>
                  <a:lnTo>
                    <a:pt x="16217" y="7230"/>
                  </a:lnTo>
                  <a:lnTo>
                    <a:pt x="16217" y="6888"/>
                  </a:lnTo>
                  <a:lnTo>
                    <a:pt x="16217" y="6521"/>
                  </a:lnTo>
                  <a:lnTo>
                    <a:pt x="16169" y="6179"/>
                  </a:lnTo>
                  <a:lnTo>
                    <a:pt x="16120" y="5838"/>
                  </a:lnTo>
                  <a:lnTo>
                    <a:pt x="16047" y="5496"/>
                  </a:lnTo>
                  <a:lnTo>
                    <a:pt x="15973" y="5154"/>
                  </a:lnTo>
                  <a:lnTo>
                    <a:pt x="15851" y="4836"/>
                  </a:lnTo>
                  <a:lnTo>
                    <a:pt x="15729" y="4519"/>
                  </a:lnTo>
                  <a:lnTo>
                    <a:pt x="15582" y="4201"/>
                  </a:lnTo>
                  <a:lnTo>
                    <a:pt x="15412" y="3884"/>
                  </a:lnTo>
                  <a:lnTo>
                    <a:pt x="15241" y="3591"/>
                  </a:lnTo>
                  <a:lnTo>
                    <a:pt x="15045" y="3298"/>
                  </a:lnTo>
                  <a:lnTo>
                    <a:pt x="14825" y="3029"/>
                  </a:lnTo>
                  <a:lnTo>
                    <a:pt x="14606" y="2760"/>
                  </a:lnTo>
                  <a:lnTo>
                    <a:pt x="14361" y="2492"/>
                  </a:lnTo>
                  <a:lnTo>
                    <a:pt x="14117" y="2247"/>
                  </a:lnTo>
                  <a:lnTo>
                    <a:pt x="13848" y="2003"/>
                  </a:lnTo>
                  <a:lnTo>
                    <a:pt x="13555" y="1783"/>
                  </a:lnTo>
                  <a:lnTo>
                    <a:pt x="13262" y="1563"/>
                  </a:lnTo>
                  <a:lnTo>
                    <a:pt x="12969" y="1368"/>
                  </a:lnTo>
                  <a:lnTo>
                    <a:pt x="12652" y="1173"/>
                  </a:lnTo>
                  <a:lnTo>
                    <a:pt x="12310" y="977"/>
                  </a:lnTo>
                  <a:lnTo>
                    <a:pt x="11968" y="831"/>
                  </a:lnTo>
                  <a:lnTo>
                    <a:pt x="11626" y="660"/>
                  </a:lnTo>
                  <a:lnTo>
                    <a:pt x="11260" y="538"/>
                  </a:lnTo>
                  <a:lnTo>
                    <a:pt x="10893" y="416"/>
                  </a:lnTo>
                  <a:lnTo>
                    <a:pt x="10527" y="293"/>
                  </a:lnTo>
                  <a:lnTo>
                    <a:pt x="10136" y="196"/>
                  </a:lnTo>
                  <a:lnTo>
                    <a:pt x="9745" y="123"/>
                  </a:lnTo>
                  <a:lnTo>
                    <a:pt x="9355" y="74"/>
                  </a:lnTo>
                  <a:lnTo>
                    <a:pt x="8939" y="25"/>
                  </a:lnTo>
                  <a:lnTo>
                    <a:pt x="8524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prstDash val="sysDot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Shape 387">
              <a:extLst>
                <a:ext uri="{FF2B5EF4-FFF2-40B4-BE49-F238E27FC236}">
                  <a16:creationId xmlns:a16="http://schemas.microsoft.com/office/drawing/2014/main" id="{D2BB3BC4-6337-48AA-BCFE-76717CBD592C}"/>
                </a:ext>
              </a:extLst>
            </p:cNvPr>
            <p:cNvSpPr/>
            <p:nvPr/>
          </p:nvSpPr>
          <p:spPr>
            <a:xfrm>
              <a:off x="7467594" y="904575"/>
              <a:ext cx="250936" cy="239602"/>
            </a:xfrm>
            <a:custGeom>
              <a:avLst/>
              <a:gdLst/>
              <a:ahLst/>
              <a:cxnLst/>
              <a:rect l="0" t="0" r="0" b="0"/>
              <a:pathLst>
                <a:path w="15144" h="14460" extrusionOk="0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prstDash val="sysDot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2" name="Shape 388">
              <a:extLst>
                <a:ext uri="{FF2B5EF4-FFF2-40B4-BE49-F238E27FC236}">
                  <a16:creationId xmlns:a16="http://schemas.microsoft.com/office/drawing/2014/main" id="{FE5C4C03-F21F-4E99-AFC5-483044BDDDAB}"/>
                </a:ext>
              </a:extLst>
            </p:cNvPr>
            <p:cNvGrpSpPr/>
            <p:nvPr/>
          </p:nvGrpSpPr>
          <p:grpSpPr>
            <a:xfrm>
              <a:off x="7901111" y="888338"/>
              <a:ext cx="276818" cy="277216"/>
              <a:chOff x="5302225" y="968375"/>
              <a:chExt cx="417650" cy="418250"/>
            </a:xfrm>
            <a:grpFill/>
          </p:grpSpPr>
          <p:sp>
            <p:nvSpPr>
              <p:cNvPr id="197" name="Shape 389">
                <a:extLst>
                  <a:ext uri="{FF2B5EF4-FFF2-40B4-BE49-F238E27FC236}">
                    <a16:creationId xmlns:a16="http://schemas.microsoft.com/office/drawing/2014/main" id="{7FCD8A19-A2AF-450A-A318-7EB59CA63902}"/>
                  </a:ext>
                </a:extLst>
              </p:cNvPr>
              <p:cNvSpPr/>
              <p:nvPr/>
            </p:nvSpPr>
            <p:spPr>
              <a:xfrm>
                <a:off x="5333350" y="991575"/>
                <a:ext cx="152075" cy="155100"/>
              </a:xfrm>
              <a:custGeom>
                <a:avLst/>
                <a:gdLst/>
                <a:ahLst/>
                <a:cxnLst/>
                <a:rect l="0" t="0" r="0" b="0"/>
                <a:pathLst>
                  <a:path w="6083" h="6204" extrusionOk="0">
                    <a:moveTo>
                      <a:pt x="2541" y="0"/>
                    </a:moveTo>
                    <a:lnTo>
                      <a:pt x="2468" y="25"/>
                    </a:lnTo>
                    <a:lnTo>
                      <a:pt x="2443" y="147"/>
                    </a:lnTo>
                    <a:lnTo>
                      <a:pt x="2101" y="1807"/>
                    </a:lnTo>
                    <a:lnTo>
                      <a:pt x="2052" y="1930"/>
                    </a:lnTo>
                    <a:lnTo>
                      <a:pt x="1979" y="2052"/>
                    </a:lnTo>
                    <a:lnTo>
                      <a:pt x="1857" y="2174"/>
                    </a:lnTo>
                    <a:lnTo>
                      <a:pt x="1735" y="2223"/>
                    </a:lnTo>
                    <a:lnTo>
                      <a:pt x="123" y="2760"/>
                    </a:lnTo>
                    <a:lnTo>
                      <a:pt x="25" y="2833"/>
                    </a:lnTo>
                    <a:lnTo>
                      <a:pt x="1" y="2882"/>
                    </a:lnTo>
                    <a:lnTo>
                      <a:pt x="25" y="2955"/>
                    </a:lnTo>
                    <a:lnTo>
                      <a:pt x="99" y="3029"/>
                    </a:lnTo>
                    <a:lnTo>
                      <a:pt x="1588" y="3859"/>
                    </a:lnTo>
                    <a:lnTo>
                      <a:pt x="1711" y="3932"/>
                    </a:lnTo>
                    <a:lnTo>
                      <a:pt x="1808" y="4054"/>
                    </a:lnTo>
                    <a:lnTo>
                      <a:pt x="1857" y="4201"/>
                    </a:lnTo>
                    <a:lnTo>
                      <a:pt x="1882" y="4323"/>
                    </a:lnTo>
                    <a:lnTo>
                      <a:pt x="1906" y="6033"/>
                    </a:lnTo>
                    <a:lnTo>
                      <a:pt x="1930" y="6130"/>
                    </a:lnTo>
                    <a:lnTo>
                      <a:pt x="1979" y="6204"/>
                    </a:lnTo>
                    <a:lnTo>
                      <a:pt x="2052" y="6204"/>
                    </a:lnTo>
                    <a:lnTo>
                      <a:pt x="2126" y="6130"/>
                    </a:lnTo>
                    <a:lnTo>
                      <a:pt x="3371" y="4982"/>
                    </a:lnTo>
                    <a:lnTo>
                      <a:pt x="3493" y="4885"/>
                    </a:lnTo>
                    <a:lnTo>
                      <a:pt x="3640" y="4836"/>
                    </a:lnTo>
                    <a:lnTo>
                      <a:pt x="3787" y="4836"/>
                    </a:lnTo>
                    <a:lnTo>
                      <a:pt x="3933" y="4860"/>
                    </a:lnTo>
                    <a:lnTo>
                      <a:pt x="5545" y="5349"/>
                    </a:lnTo>
                    <a:lnTo>
                      <a:pt x="5667" y="5373"/>
                    </a:lnTo>
                    <a:lnTo>
                      <a:pt x="5716" y="5349"/>
                    </a:lnTo>
                    <a:lnTo>
                      <a:pt x="5740" y="5275"/>
                    </a:lnTo>
                    <a:lnTo>
                      <a:pt x="5716" y="5178"/>
                    </a:lnTo>
                    <a:lnTo>
                      <a:pt x="5008" y="3615"/>
                    </a:lnTo>
                    <a:lnTo>
                      <a:pt x="4959" y="3493"/>
                    </a:lnTo>
                    <a:lnTo>
                      <a:pt x="4959" y="3346"/>
                    </a:lnTo>
                    <a:lnTo>
                      <a:pt x="4983" y="3200"/>
                    </a:lnTo>
                    <a:lnTo>
                      <a:pt x="5057" y="3077"/>
                    </a:lnTo>
                    <a:lnTo>
                      <a:pt x="6033" y="1685"/>
                    </a:lnTo>
                    <a:lnTo>
                      <a:pt x="6082" y="1588"/>
                    </a:lnTo>
                    <a:lnTo>
                      <a:pt x="6082" y="1514"/>
                    </a:lnTo>
                    <a:lnTo>
                      <a:pt x="6009" y="1465"/>
                    </a:lnTo>
                    <a:lnTo>
                      <a:pt x="5911" y="1465"/>
                    </a:lnTo>
                    <a:lnTo>
                      <a:pt x="4202" y="1661"/>
                    </a:lnTo>
                    <a:lnTo>
                      <a:pt x="4080" y="1661"/>
                    </a:lnTo>
                    <a:lnTo>
                      <a:pt x="3933" y="1612"/>
                    </a:lnTo>
                    <a:lnTo>
                      <a:pt x="3811" y="1539"/>
                    </a:lnTo>
                    <a:lnTo>
                      <a:pt x="3713" y="1441"/>
                    </a:lnTo>
                    <a:lnTo>
                      <a:pt x="2687" y="73"/>
                    </a:lnTo>
                    <a:lnTo>
                      <a:pt x="261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8" name="Shape 390">
                <a:extLst>
                  <a:ext uri="{FF2B5EF4-FFF2-40B4-BE49-F238E27FC236}">
                    <a16:creationId xmlns:a16="http://schemas.microsoft.com/office/drawing/2014/main" id="{F9B895E7-D03C-4EFC-B26A-B4C922434D84}"/>
                  </a:ext>
                </a:extLst>
              </p:cNvPr>
              <p:cNvSpPr/>
              <p:nvPr/>
            </p:nvSpPr>
            <p:spPr>
              <a:xfrm>
                <a:off x="5302225" y="968375"/>
                <a:ext cx="417650" cy="418250"/>
              </a:xfrm>
              <a:custGeom>
                <a:avLst/>
                <a:gdLst/>
                <a:ahLst/>
                <a:cxnLst/>
                <a:rect l="0" t="0" r="0" b="0"/>
                <a:pathLst>
                  <a:path w="16706" h="16730" extrusionOk="0">
                    <a:moveTo>
                      <a:pt x="10331" y="0"/>
                    </a:moveTo>
                    <a:lnTo>
                      <a:pt x="10747" y="513"/>
                    </a:lnTo>
                    <a:lnTo>
                      <a:pt x="10942" y="782"/>
                    </a:lnTo>
                    <a:lnTo>
                      <a:pt x="11137" y="1050"/>
                    </a:lnTo>
                    <a:lnTo>
                      <a:pt x="11284" y="1343"/>
                    </a:lnTo>
                    <a:lnTo>
                      <a:pt x="11455" y="1636"/>
                    </a:lnTo>
                    <a:lnTo>
                      <a:pt x="11577" y="1929"/>
                    </a:lnTo>
                    <a:lnTo>
                      <a:pt x="11723" y="2223"/>
                    </a:lnTo>
                    <a:lnTo>
                      <a:pt x="11821" y="2540"/>
                    </a:lnTo>
                    <a:lnTo>
                      <a:pt x="11919" y="2858"/>
                    </a:lnTo>
                    <a:lnTo>
                      <a:pt x="12017" y="3199"/>
                    </a:lnTo>
                    <a:lnTo>
                      <a:pt x="12090" y="3517"/>
                    </a:lnTo>
                    <a:lnTo>
                      <a:pt x="12139" y="3859"/>
                    </a:lnTo>
                    <a:lnTo>
                      <a:pt x="12187" y="4201"/>
                    </a:lnTo>
                    <a:lnTo>
                      <a:pt x="12212" y="4543"/>
                    </a:lnTo>
                    <a:lnTo>
                      <a:pt x="12212" y="4909"/>
                    </a:lnTo>
                    <a:lnTo>
                      <a:pt x="12212" y="5275"/>
                    </a:lnTo>
                    <a:lnTo>
                      <a:pt x="12187" y="5642"/>
                    </a:lnTo>
                    <a:lnTo>
                      <a:pt x="12139" y="6008"/>
                    </a:lnTo>
                    <a:lnTo>
                      <a:pt x="12065" y="6374"/>
                    </a:lnTo>
                    <a:lnTo>
                      <a:pt x="11992" y="6741"/>
                    </a:lnTo>
                    <a:lnTo>
                      <a:pt x="11894" y="7083"/>
                    </a:lnTo>
                    <a:lnTo>
                      <a:pt x="11772" y="7425"/>
                    </a:lnTo>
                    <a:lnTo>
                      <a:pt x="11650" y="7742"/>
                    </a:lnTo>
                    <a:lnTo>
                      <a:pt x="11504" y="8084"/>
                    </a:lnTo>
                    <a:lnTo>
                      <a:pt x="11333" y="8402"/>
                    </a:lnTo>
                    <a:lnTo>
                      <a:pt x="11162" y="8695"/>
                    </a:lnTo>
                    <a:lnTo>
                      <a:pt x="10966" y="8988"/>
                    </a:lnTo>
                    <a:lnTo>
                      <a:pt x="10771" y="9281"/>
                    </a:lnTo>
                    <a:lnTo>
                      <a:pt x="10551" y="9549"/>
                    </a:lnTo>
                    <a:lnTo>
                      <a:pt x="10307" y="9818"/>
                    </a:lnTo>
                    <a:lnTo>
                      <a:pt x="10063" y="10087"/>
                    </a:lnTo>
                    <a:lnTo>
                      <a:pt x="9818" y="10331"/>
                    </a:lnTo>
                    <a:lnTo>
                      <a:pt x="9550" y="10551"/>
                    </a:lnTo>
                    <a:lnTo>
                      <a:pt x="9281" y="10771"/>
                    </a:lnTo>
                    <a:lnTo>
                      <a:pt x="8988" y="10966"/>
                    </a:lnTo>
                    <a:lnTo>
                      <a:pt x="8695" y="11161"/>
                    </a:lnTo>
                    <a:lnTo>
                      <a:pt x="8377" y="11332"/>
                    </a:lnTo>
                    <a:lnTo>
                      <a:pt x="8060" y="11503"/>
                    </a:lnTo>
                    <a:lnTo>
                      <a:pt x="7742" y="11650"/>
                    </a:lnTo>
                    <a:lnTo>
                      <a:pt x="7401" y="11772"/>
                    </a:lnTo>
                    <a:lnTo>
                      <a:pt x="7059" y="11894"/>
                    </a:lnTo>
                    <a:lnTo>
                      <a:pt x="6717" y="11992"/>
                    </a:lnTo>
                    <a:lnTo>
                      <a:pt x="6375" y="12065"/>
                    </a:lnTo>
                    <a:lnTo>
                      <a:pt x="6008" y="12138"/>
                    </a:lnTo>
                    <a:lnTo>
                      <a:pt x="5642" y="12187"/>
                    </a:lnTo>
                    <a:lnTo>
                      <a:pt x="5276" y="12212"/>
                    </a:lnTo>
                    <a:lnTo>
                      <a:pt x="4885" y="12236"/>
                    </a:lnTo>
                    <a:lnTo>
                      <a:pt x="4543" y="12212"/>
                    </a:lnTo>
                    <a:lnTo>
                      <a:pt x="4201" y="12187"/>
                    </a:lnTo>
                    <a:lnTo>
                      <a:pt x="3859" y="12163"/>
                    </a:lnTo>
                    <a:lnTo>
                      <a:pt x="3517" y="12089"/>
                    </a:lnTo>
                    <a:lnTo>
                      <a:pt x="3175" y="12016"/>
                    </a:lnTo>
                    <a:lnTo>
                      <a:pt x="2858" y="11943"/>
                    </a:lnTo>
                    <a:lnTo>
                      <a:pt x="2540" y="11845"/>
                    </a:lnTo>
                    <a:lnTo>
                      <a:pt x="2223" y="11723"/>
                    </a:lnTo>
                    <a:lnTo>
                      <a:pt x="1905" y="11601"/>
                    </a:lnTo>
                    <a:lnTo>
                      <a:pt x="1612" y="11454"/>
                    </a:lnTo>
                    <a:lnTo>
                      <a:pt x="1319" y="11308"/>
                    </a:lnTo>
                    <a:lnTo>
                      <a:pt x="1051" y="11137"/>
                    </a:lnTo>
                    <a:lnTo>
                      <a:pt x="757" y="10966"/>
                    </a:lnTo>
                    <a:lnTo>
                      <a:pt x="489" y="10771"/>
                    </a:lnTo>
                    <a:lnTo>
                      <a:pt x="0" y="10355"/>
                    </a:lnTo>
                    <a:lnTo>
                      <a:pt x="98" y="10697"/>
                    </a:lnTo>
                    <a:lnTo>
                      <a:pt x="196" y="11015"/>
                    </a:lnTo>
                    <a:lnTo>
                      <a:pt x="464" y="11674"/>
                    </a:lnTo>
                    <a:lnTo>
                      <a:pt x="757" y="12309"/>
                    </a:lnTo>
                    <a:lnTo>
                      <a:pt x="1124" y="12895"/>
                    </a:lnTo>
                    <a:lnTo>
                      <a:pt x="1515" y="13457"/>
                    </a:lnTo>
                    <a:lnTo>
                      <a:pt x="1979" y="13970"/>
                    </a:lnTo>
                    <a:lnTo>
                      <a:pt x="2443" y="14458"/>
                    </a:lnTo>
                    <a:lnTo>
                      <a:pt x="2980" y="14898"/>
                    </a:lnTo>
                    <a:lnTo>
                      <a:pt x="3542" y="15313"/>
                    </a:lnTo>
                    <a:lnTo>
                      <a:pt x="4128" y="15680"/>
                    </a:lnTo>
                    <a:lnTo>
                      <a:pt x="4738" y="15973"/>
                    </a:lnTo>
                    <a:lnTo>
                      <a:pt x="5398" y="16241"/>
                    </a:lnTo>
                    <a:lnTo>
                      <a:pt x="5740" y="16339"/>
                    </a:lnTo>
                    <a:lnTo>
                      <a:pt x="6082" y="16437"/>
                    </a:lnTo>
                    <a:lnTo>
                      <a:pt x="6424" y="16534"/>
                    </a:lnTo>
                    <a:lnTo>
                      <a:pt x="6766" y="16608"/>
                    </a:lnTo>
                    <a:lnTo>
                      <a:pt x="7132" y="16657"/>
                    </a:lnTo>
                    <a:lnTo>
                      <a:pt x="7474" y="16681"/>
                    </a:lnTo>
                    <a:lnTo>
                      <a:pt x="7840" y="16705"/>
                    </a:lnTo>
                    <a:lnTo>
                      <a:pt x="8231" y="16730"/>
                    </a:lnTo>
                    <a:lnTo>
                      <a:pt x="8646" y="16705"/>
                    </a:lnTo>
                    <a:lnTo>
                      <a:pt x="9086" y="16681"/>
                    </a:lnTo>
                    <a:lnTo>
                      <a:pt x="9501" y="16632"/>
                    </a:lnTo>
                    <a:lnTo>
                      <a:pt x="9941" y="16559"/>
                    </a:lnTo>
                    <a:lnTo>
                      <a:pt x="10331" y="16461"/>
                    </a:lnTo>
                    <a:lnTo>
                      <a:pt x="10747" y="16339"/>
                    </a:lnTo>
                    <a:lnTo>
                      <a:pt x="11137" y="16217"/>
                    </a:lnTo>
                    <a:lnTo>
                      <a:pt x="11528" y="16046"/>
                    </a:lnTo>
                    <a:lnTo>
                      <a:pt x="11894" y="15875"/>
                    </a:lnTo>
                    <a:lnTo>
                      <a:pt x="12261" y="15704"/>
                    </a:lnTo>
                    <a:lnTo>
                      <a:pt x="12627" y="15484"/>
                    </a:lnTo>
                    <a:lnTo>
                      <a:pt x="12969" y="15264"/>
                    </a:lnTo>
                    <a:lnTo>
                      <a:pt x="13311" y="15045"/>
                    </a:lnTo>
                    <a:lnTo>
                      <a:pt x="13628" y="14776"/>
                    </a:lnTo>
                    <a:lnTo>
                      <a:pt x="13922" y="14507"/>
                    </a:lnTo>
                    <a:lnTo>
                      <a:pt x="14215" y="14239"/>
                    </a:lnTo>
                    <a:lnTo>
                      <a:pt x="14508" y="13946"/>
                    </a:lnTo>
                    <a:lnTo>
                      <a:pt x="14776" y="13628"/>
                    </a:lnTo>
                    <a:lnTo>
                      <a:pt x="15021" y="13311"/>
                    </a:lnTo>
                    <a:lnTo>
                      <a:pt x="15265" y="12969"/>
                    </a:lnTo>
                    <a:lnTo>
                      <a:pt x="15485" y="12627"/>
                    </a:lnTo>
                    <a:lnTo>
                      <a:pt x="15680" y="12285"/>
                    </a:lnTo>
                    <a:lnTo>
                      <a:pt x="15875" y="11918"/>
                    </a:lnTo>
                    <a:lnTo>
                      <a:pt x="16046" y="11528"/>
                    </a:lnTo>
                    <a:lnTo>
                      <a:pt x="16193" y="11161"/>
                    </a:lnTo>
                    <a:lnTo>
                      <a:pt x="16339" y="10746"/>
                    </a:lnTo>
                    <a:lnTo>
                      <a:pt x="16437" y="10355"/>
                    </a:lnTo>
                    <a:lnTo>
                      <a:pt x="16535" y="9940"/>
                    </a:lnTo>
                    <a:lnTo>
                      <a:pt x="16608" y="9525"/>
                    </a:lnTo>
                    <a:lnTo>
                      <a:pt x="16657" y="9085"/>
                    </a:lnTo>
                    <a:lnTo>
                      <a:pt x="16706" y="8670"/>
                    </a:lnTo>
                    <a:lnTo>
                      <a:pt x="16706" y="8231"/>
                    </a:lnTo>
                    <a:lnTo>
                      <a:pt x="16706" y="7864"/>
                    </a:lnTo>
                    <a:lnTo>
                      <a:pt x="16681" y="7498"/>
                    </a:lnTo>
                    <a:lnTo>
                      <a:pt x="16632" y="7132"/>
                    </a:lnTo>
                    <a:lnTo>
                      <a:pt x="16584" y="6790"/>
                    </a:lnTo>
                    <a:lnTo>
                      <a:pt x="16510" y="6423"/>
                    </a:lnTo>
                    <a:lnTo>
                      <a:pt x="16437" y="6081"/>
                    </a:lnTo>
                    <a:lnTo>
                      <a:pt x="16339" y="5739"/>
                    </a:lnTo>
                    <a:lnTo>
                      <a:pt x="16242" y="5398"/>
                    </a:lnTo>
                    <a:lnTo>
                      <a:pt x="15973" y="4763"/>
                    </a:lnTo>
                    <a:lnTo>
                      <a:pt x="15656" y="4128"/>
                    </a:lnTo>
                    <a:lnTo>
                      <a:pt x="15314" y="3541"/>
                    </a:lnTo>
                    <a:lnTo>
                      <a:pt x="14898" y="2980"/>
                    </a:lnTo>
                    <a:lnTo>
                      <a:pt x="14459" y="2467"/>
                    </a:lnTo>
                    <a:lnTo>
                      <a:pt x="13970" y="1978"/>
                    </a:lnTo>
                    <a:lnTo>
                      <a:pt x="13433" y="1539"/>
                    </a:lnTo>
                    <a:lnTo>
                      <a:pt x="12871" y="1123"/>
                    </a:lnTo>
                    <a:lnTo>
                      <a:pt x="12285" y="782"/>
                    </a:lnTo>
                    <a:lnTo>
                      <a:pt x="11675" y="464"/>
                    </a:lnTo>
                    <a:lnTo>
                      <a:pt x="11015" y="220"/>
                    </a:lnTo>
                    <a:lnTo>
                      <a:pt x="10673" y="98"/>
                    </a:lnTo>
                    <a:lnTo>
                      <a:pt x="1033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3" name="Shape 391">
              <a:extLst>
                <a:ext uri="{FF2B5EF4-FFF2-40B4-BE49-F238E27FC236}">
                  <a16:creationId xmlns:a16="http://schemas.microsoft.com/office/drawing/2014/main" id="{C9B3C0C0-65FE-4A56-A0DA-9C2FA4B95997}"/>
                </a:ext>
              </a:extLst>
            </p:cNvPr>
            <p:cNvGrpSpPr/>
            <p:nvPr/>
          </p:nvGrpSpPr>
          <p:grpSpPr>
            <a:xfrm>
              <a:off x="8314698" y="857170"/>
              <a:ext cx="343198" cy="334283"/>
              <a:chOff x="5926225" y="921350"/>
              <a:chExt cx="517800" cy="504350"/>
            </a:xfrm>
            <a:grpFill/>
          </p:grpSpPr>
          <p:sp>
            <p:nvSpPr>
              <p:cNvPr id="195" name="Shape 392">
                <a:extLst>
                  <a:ext uri="{FF2B5EF4-FFF2-40B4-BE49-F238E27FC236}">
                    <a16:creationId xmlns:a16="http://schemas.microsoft.com/office/drawing/2014/main" id="{602D607A-FC4F-4DEB-B467-79E615BF6B0D}"/>
                  </a:ext>
                </a:extLst>
              </p:cNvPr>
              <p:cNvSpPr/>
              <p:nvPr/>
            </p:nvSpPr>
            <p:spPr>
              <a:xfrm>
                <a:off x="5926225" y="921350"/>
                <a:ext cx="517800" cy="504350"/>
              </a:xfrm>
              <a:custGeom>
                <a:avLst/>
                <a:gdLst/>
                <a:ahLst/>
                <a:cxnLst/>
                <a:rect l="0" t="0" r="0" b="0"/>
                <a:pathLst>
                  <a:path w="20712" h="20174" extrusionOk="0">
                    <a:moveTo>
                      <a:pt x="10356" y="2858"/>
                    </a:moveTo>
                    <a:lnTo>
                      <a:pt x="10722" y="2882"/>
                    </a:lnTo>
                    <a:lnTo>
                      <a:pt x="11089" y="2907"/>
                    </a:lnTo>
                    <a:lnTo>
                      <a:pt x="11455" y="2956"/>
                    </a:lnTo>
                    <a:lnTo>
                      <a:pt x="11821" y="3004"/>
                    </a:lnTo>
                    <a:lnTo>
                      <a:pt x="12163" y="3102"/>
                    </a:lnTo>
                    <a:lnTo>
                      <a:pt x="12505" y="3200"/>
                    </a:lnTo>
                    <a:lnTo>
                      <a:pt x="12847" y="3298"/>
                    </a:lnTo>
                    <a:lnTo>
                      <a:pt x="13165" y="3444"/>
                    </a:lnTo>
                    <a:lnTo>
                      <a:pt x="13482" y="3591"/>
                    </a:lnTo>
                    <a:lnTo>
                      <a:pt x="13800" y="3737"/>
                    </a:lnTo>
                    <a:lnTo>
                      <a:pt x="14093" y="3908"/>
                    </a:lnTo>
                    <a:lnTo>
                      <a:pt x="14386" y="4104"/>
                    </a:lnTo>
                    <a:lnTo>
                      <a:pt x="14679" y="4299"/>
                    </a:lnTo>
                    <a:lnTo>
                      <a:pt x="14948" y="4519"/>
                    </a:lnTo>
                    <a:lnTo>
                      <a:pt x="15216" y="4739"/>
                    </a:lnTo>
                    <a:lnTo>
                      <a:pt x="15460" y="4983"/>
                    </a:lnTo>
                    <a:lnTo>
                      <a:pt x="15705" y="5227"/>
                    </a:lnTo>
                    <a:lnTo>
                      <a:pt x="15925" y="5496"/>
                    </a:lnTo>
                    <a:lnTo>
                      <a:pt x="16144" y="5764"/>
                    </a:lnTo>
                    <a:lnTo>
                      <a:pt x="16340" y="6057"/>
                    </a:lnTo>
                    <a:lnTo>
                      <a:pt x="16535" y="6350"/>
                    </a:lnTo>
                    <a:lnTo>
                      <a:pt x="16706" y="6644"/>
                    </a:lnTo>
                    <a:lnTo>
                      <a:pt x="16853" y="6961"/>
                    </a:lnTo>
                    <a:lnTo>
                      <a:pt x="16999" y="7279"/>
                    </a:lnTo>
                    <a:lnTo>
                      <a:pt x="17146" y="7596"/>
                    </a:lnTo>
                    <a:lnTo>
                      <a:pt x="17243" y="7938"/>
                    </a:lnTo>
                    <a:lnTo>
                      <a:pt x="17341" y="8280"/>
                    </a:lnTo>
                    <a:lnTo>
                      <a:pt x="17439" y="8622"/>
                    </a:lnTo>
                    <a:lnTo>
                      <a:pt x="17488" y="8988"/>
                    </a:lnTo>
                    <a:lnTo>
                      <a:pt x="17536" y="9354"/>
                    </a:lnTo>
                    <a:lnTo>
                      <a:pt x="17561" y="9721"/>
                    </a:lnTo>
                    <a:lnTo>
                      <a:pt x="17585" y="10087"/>
                    </a:lnTo>
                    <a:lnTo>
                      <a:pt x="17561" y="10454"/>
                    </a:lnTo>
                    <a:lnTo>
                      <a:pt x="17536" y="10820"/>
                    </a:lnTo>
                    <a:lnTo>
                      <a:pt x="17488" y="11186"/>
                    </a:lnTo>
                    <a:lnTo>
                      <a:pt x="17439" y="11553"/>
                    </a:lnTo>
                    <a:lnTo>
                      <a:pt x="17341" y="11894"/>
                    </a:lnTo>
                    <a:lnTo>
                      <a:pt x="17243" y="12236"/>
                    </a:lnTo>
                    <a:lnTo>
                      <a:pt x="17146" y="12578"/>
                    </a:lnTo>
                    <a:lnTo>
                      <a:pt x="16999" y="12896"/>
                    </a:lnTo>
                    <a:lnTo>
                      <a:pt x="16853" y="13213"/>
                    </a:lnTo>
                    <a:lnTo>
                      <a:pt x="16706" y="13531"/>
                    </a:lnTo>
                    <a:lnTo>
                      <a:pt x="16535" y="13824"/>
                    </a:lnTo>
                    <a:lnTo>
                      <a:pt x="16340" y="14117"/>
                    </a:lnTo>
                    <a:lnTo>
                      <a:pt x="16144" y="14410"/>
                    </a:lnTo>
                    <a:lnTo>
                      <a:pt x="15925" y="14679"/>
                    </a:lnTo>
                    <a:lnTo>
                      <a:pt x="15705" y="14947"/>
                    </a:lnTo>
                    <a:lnTo>
                      <a:pt x="15460" y="15192"/>
                    </a:lnTo>
                    <a:lnTo>
                      <a:pt x="15216" y="15436"/>
                    </a:lnTo>
                    <a:lnTo>
                      <a:pt x="14948" y="15656"/>
                    </a:lnTo>
                    <a:lnTo>
                      <a:pt x="14679" y="15875"/>
                    </a:lnTo>
                    <a:lnTo>
                      <a:pt x="14386" y="16071"/>
                    </a:lnTo>
                    <a:lnTo>
                      <a:pt x="14093" y="16266"/>
                    </a:lnTo>
                    <a:lnTo>
                      <a:pt x="13800" y="16437"/>
                    </a:lnTo>
                    <a:lnTo>
                      <a:pt x="13482" y="16584"/>
                    </a:lnTo>
                    <a:lnTo>
                      <a:pt x="13165" y="16730"/>
                    </a:lnTo>
                    <a:lnTo>
                      <a:pt x="12847" y="16877"/>
                    </a:lnTo>
                    <a:lnTo>
                      <a:pt x="12505" y="16974"/>
                    </a:lnTo>
                    <a:lnTo>
                      <a:pt x="12163" y="17072"/>
                    </a:lnTo>
                    <a:lnTo>
                      <a:pt x="11821" y="17170"/>
                    </a:lnTo>
                    <a:lnTo>
                      <a:pt x="11455" y="17219"/>
                    </a:lnTo>
                    <a:lnTo>
                      <a:pt x="11089" y="17268"/>
                    </a:lnTo>
                    <a:lnTo>
                      <a:pt x="10722" y="17292"/>
                    </a:lnTo>
                    <a:lnTo>
                      <a:pt x="10356" y="17316"/>
                    </a:lnTo>
                    <a:lnTo>
                      <a:pt x="9990" y="17292"/>
                    </a:lnTo>
                    <a:lnTo>
                      <a:pt x="9623" y="17268"/>
                    </a:lnTo>
                    <a:lnTo>
                      <a:pt x="9257" y="17219"/>
                    </a:lnTo>
                    <a:lnTo>
                      <a:pt x="8891" y="17170"/>
                    </a:lnTo>
                    <a:lnTo>
                      <a:pt x="8549" y="17072"/>
                    </a:lnTo>
                    <a:lnTo>
                      <a:pt x="8207" y="16974"/>
                    </a:lnTo>
                    <a:lnTo>
                      <a:pt x="7865" y="16877"/>
                    </a:lnTo>
                    <a:lnTo>
                      <a:pt x="7547" y="16730"/>
                    </a:lnTo>
                    <a:lnTo>
                      <a:pt x="7230" y="16584"/>
                    </a:lnTo>
                    <a:lnTo>
                      <a:pt x="6912" y="16437"/>
                    </a:lnTo>
                    <a:lnTo>
                      <a:pt x="6619" y="16266"/>
                    </a:lnTo>
                    <a:lnTo>
                      <a:pt x="6326" y="16071"/>
                    </a:lnTo>
                    <a:lnTo>
                      <a:pt x="6033" y="15875"/>
                    </a:lnTo>
                    <a:lnTo>
                      <a:pt x="5765" y="15656"/>
                    </a:lnTo>
                    <a:lnTo>
                      <a:pt x="5496" y="15436"/>
                    </a:lnTo>
                    <a:lnTo>
                      <a:pt x="5252" y="15192"/>
                    </a:lnTo>
                    <a:lnTo>
                      <a:pt x="5007" y="14947"/>
                    </a:lnTo>
                    <a:lnTo>
                      <a:pt x="4788" y="14679"/>
                    </a:lnTo>
                    <a:lnTo>
                      <a:pt x="4568" y="14410"/>
                    </a:lnTo>
                    <a:lnTo>
                      <a:pt x="4372" y="14117"/>
                    </a:lnTo>
                    <a:lnTo>
                      <a:pt x="4177" y="13824"/>
                    </a:lnTo>
                    <a:lnTo>
                      <a:pt x="4006" y="13531"/>
                    </a:lnTo>
                    <a:lnTo>
                      <a:pt x="3860" y="13213"/>
                    </a:lnTo>
                    <a:lnTo>
                      <a:pt x="3713" y="12896"/>
                    </a:lnTo>
                    <a:lnTo>
                      <a:pt x="3566" y="12578"/>
                    </a:lnTo>
                    <a:lnTo>
                      <a:pt x="3469" y="12236"/>
                    </a:lnTo>
                    <a:lnTo>
                      <a:pt x="3371" y="11894"/>
                    </a:lnTo>
                    <a:lnTo>
                      <a:pt x="3273" y="11553"/>
                    </a:lnTo>
                    <a:lnTo>
                      <a:pt x="3225" y="11186"/>
                    </a:lnTo>
                    <a:lnTo>
                      <a:pt x="3176" y="10820"/>
                    </a:lnTo>
                    <a:lnTo>
                      <a:pt x="3151" y="10454"/>
                    </a:lnTo>
                    <a:lnTo>
                      <a:pt x="3127" y="10087"/>
                    </a:lnTo>
                    <a:lnTo>
                      <a:pt x="3151" y="9721"/>
                    </a:lnTo>
                    <a:lnTo>
                      <a:pt x="3176" y="9354"/>
                    </a:lnTo>
                    <a:lnTo>
                      <a:pt x="3225" y="8988"/>
                    </a:lnTo>
                    <a:lnTo>
                      <a:pt x="3273" y="8622"/>
                    </a:lnTo>
                    <a:lnTo>
                      <a:pt x="3371" y="8280"/>
                    </a:lnTo>
                    <a:lnTo>
                      <a:pt x="3469" y="7938"/>
                    </a:lnTo>
                    <a:lnTo>
                      <a:pt x="3566" y="7596"/>
                    </a:lnTo>
                    <a:lnTo>
                      <a:pt x="3713" y="7279"/>
                    </a:lnTo>
                    <a:lnTo>
                      <a:pt x="3860" y="6961"/>
                    </a:lnTo>
                    <a:lnTo>
                      <a:pt x="4006" y="6644"/>
                    </a:lnTo>
                    <a:lnTo>
                      <a:pt x="4177" y="6350"/>
                    </a:lnTo>
                    <a:lnTo>
                      <a:pt x="4372" y="6057"/>
                    </a:lnTo>
                    <a:lnTo>
                      <a:pt x="4568" y="5764"/>
                    </a:lnTo>
                    <a:lnTo>
                      <a:pt x="4788" y="5496"/>
                    </a:lnTo>
                    <a:lnTo>
                      <a:pt x="5007" y="5227"/>
                    </a:lnTo>
                    <a:lnTo>
                      <a:pt x="5252" y="4983"/>
                    </a:lnTo>
                    <a:lnTo>
                      <a:pt x="5496" y="4739"/>
                    </a:lnTo>
                    <a:lnTo>
                      <a:pt x="5765" y="4519"/>
                    </a:lnTo>
                    <a:lnTo>
                      <a:pt x="6033" y="4299"/>
                    </a:lnTo>
                    <a:lnTo>
                      <a:pt x="6326" y="4104"/>
                    </a:lnTo>
                    <a:lnTo>
                      <a:pt x="6619" y="3908"/>
                    </a:lnTo>
                    <a:lnTo>
                      <a:pt x="6912" y="3737"/>
                    </a:lnTo>
                    <a:lnTo>
                      <a:pt x="7230" y="3591"/>
                    </a:lnTo>
                    <a:lnTo>
                      <a:pt x="7547" y="3444"/>
                    </a:lnTo>
                    <a:lnTo>
                      <a:pt x="7865" y="3298"/>
                    </a:lnTo>
                    <a:lnTo>
                      <a:pt x="8207" y="3200"/>
                    </a:lnTo>
                    <a:lnTo>
                      <a:pt x="8549" y="3102"/>
                    </a:lnTo>
                    <a:lnTo>
                      <a:pt x="8891" y="3004"/>
                    </a:lnTo>
                    <a:lnTo>
                      <a:pt x="9257" y="2956"/>
                    </a:lnTo>
                    <a:lnTo>
                      <a:pt x="9623" y="2907"/>
                    </a:lnTo>
                    <a:lnTo>
                      <a:pt x="9990" y="2882"/>
                    </a:lnTo>
                    <a:lnTo>
                      <a:pt x="10356" y="2858"/>
                    </a:lnTo>
                    <a:close/>
                    <a:moveTo>
                      <a:pt x="8060" y="0"/>
                    </a:moveTo>
                    <a:lnTo>
                      <a:pt x="6717" y="2516"/>
                    </a:lnTo>
                    <a:lnTo>
                      <a:pt x="3908" y="2003"/>
                    </a:lnTo>
                    <a:lnTo>
                      <a:pt x="3786" y="4861"/>
                    </a:lnTo>
                    <a:lnTo>
                      <a:pt x="1026" y="5593"/>
                    </a:lnTo>
                    <a:lnTo>
                      <a:pt x="2174" y="8207"/>
                    </a:lnTo>
                    <a:lnTo>
                      <a:pt x="1" y="10087"/>
                    </a:lnTo>
                    <a:lnTo>
                      <a:pt x="2174" y="11968"/>
                    </a:lnTo>
                    <a:lnTo>
                      <a:pt x="1026" y="14581"/>
                    </a:lnTo>
                    <a:lnTo>
                      <a:pt x="3786" y="15314"/>
                    </a:lnTo>
                    <a:lnTo>
                      <a:pt x="3908" y="18171"/>
                    </a:lnTo>
                    <a:lnTo>
                      <a:pt x="6717" y="17658"/>
                    </a:lnTo>
                    <a:lnTo>
                      <a:pt x="8060" y="20174"/>
                    </a:lnTo>
                    <a:lnTo>
                      <a:pt x="10356" y="18489"/>
                    </a:lnTo>
                    <a:lnTo>
                      <a:pt x="12652" y="20174"/>
                    </a:lnTo>
                    <a:lnTo>
                      <a:pt x="13995" y="17658"/>
                    </a:lnTo>
                    <a:lnTo>
                      <a:pt x="16804" y="18171"/>
                    </a:lnTo>
                    <a:lnTo>
                      <a:pt x="16926" y="15314"/>
                    </a:lnTo>
                    <a:lnTo>
                      <a:pt x="19686" y="14581"/>
                    </a:lnTo>
                    <a:lnTo>
                      <a:pt x="18538" y="11968"/>
                    </a:lnTo>
                    <a:lnTo>
                      <a:pt x="20711" y="10087"/>
                    </a:lnTo>
                    <a:lnTo>
                      <a:pt x="18538" y="8207"/>
                    </a:lnTo>
                    <a:lnTo>
                      <a:pt x="19686" y="5593"/>
                    </a:lnTo>
                    <a:lnTo>
                      <a:pt x="16926" y="4861"/>
                    </a:lnTo>
                    <a:lnTo>
                      <a:pt x="16804" y="2003"/>
                    </a:lnTo>
                    <a:lnTo>
                      <a:pt x="13995" y="2516"/>
                    </a:lnTo>
                    <a:lnTo>
                      <a:pt x="12652" y="0"/>
                    </a:lnTo>
                    <a:lnTo>
                      <a:pt x="10356" y="1686"/>
                    </a:lnTo>
                    <a:lnTo>
                      <a:pt x="806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6" name="Shape 393">
                <a:extLst>
                  <a:ext uri="{FF2B5EF4-FFF2-40B4-BE49-F238E27FC236}">
                    <a16:creationId xmlns:a16="http://schemas.microsoft.com/office/drawing/2014/main" id="{B3E2729F-657D-4412-A9F7-0E2A7449D95C}"/>
                  </a:ext>
                </a:extLst>
              </p:cNvPr>
              <p:cNvSpPr/>
              <p:nvPr/>
            </p:nvSpPr>
            <p:spPr>
              <a:xfrm>
                <a:off x="6016600" y="1005000"/>
                <a:ext cx="337050" cy="337050"/>
              </a:xfrm>
              <a:custGeom>
                <a:avLst/>
                <a:gdLst/>
                <a:ahLst/>
                <a:cxnLst/>
                <a:rect l="0" t="0" r="0" b="0"/>
                <a:pathLst>
                  <a:path w="13482" h="13482" extrusionOk="0">
                    <a:moveTo>
                      <a:pt x="6741" y="0"/>
                    </a:moveTo>
                    <a:lnTo>
                      <a:pt x="6399" y="25"/>
                    </a:lnTo>
                    <a:lnTo>
                      <a:pt x="6057" y="49"/>
                    </a:lnTo>
                    <a:lnTo>
                      <a:pt x="5715" y="98"/>
                    </a:lnTo>
                    <a:lnTo>
                      <a:pt x="5398" y="147"/>
                    </a:lnTo>
                    <a:lnTo>
                      <a:pt x="5056" y="220"/>
                    </a:lnTo>
                    <a:lnTo>
                      <a:pt x="4738" y="318"/>
                    </a:lnTo>
                    <a:lnTo>
                      <a:pt x="4421" y="416"/>
                    </a:lnTo>
                    <a:lnTo>
                      <a:pt x="4128" y="538"/>
                    </a:lnTo>
                    <a:lnTo>
                      <a:pt x="3835" y="684"/>
                    </a:lnTo>
                    <a:lnTo>
                      <a:pt x="3542" y="831"/>
                    </a:lnTo>
                    <a:lnTo>
                      <a:pt x="3249" y="977"/>
                    </a:lnTo>
                    <a:lnTo>
                      <a:pt x="2980" y="1173"/>
                    </a:lnTo>
                    <a:lnTo>
                      <a:pt x="2711" y="1344"/>
                    </a:lnTo>
                    <a:lnTo>
                      <a:pt x="2467" y="1539"/>
                    </a:lnTo>
                    <a:lnTo>
                      <a:pt x="2223" y="1759"/>
                    </a:lnTo>
                    <a:lnTo>
                      <a:pt x="1979" y="1979"/>
                    </a:lnTo>
                    <a:lnTo>
                      <a:pt x="1759" y="2223"/>
                    </a:lnTo>
                    <a:lnTo>
                      <a:pt x="1539" y="2467"/>
                    </a:lnTo>
                    <a:lnTo>
                      <a:pt x="1344" y="2711"/>
                    </a:lnTo>
                    <a:lnTo>
                      <a:pt x="1173" y="2980"/>
                    </a:lnTo>
                    <a:lnTo>
                      <a:pt x="977" y="3249"/>
                    </a:lnTo>
                    <a:lnTo>
                      <a:pt x="831" y="3542"/>
                    </a:lnTo>
                    <a:lnTo>
                      <a:pt x="684" y="3835"/>
                    </a:lnTo>
                    <a:lnTo>
                      <a:pt x="538" y="4128"/>
                    </a:lnTo>
                    <a:lnTo>
                      <a:pt x="416" y="4421"/>
                    </a:lnTo>
                    <a:lnTo>
                      <a:pt x="318" y="4738"/>
                    </a:lnTo>
                    <a:lnTo>
                      <a:pt x="220" y="5056"/>
                    </a:lnTo>
                    <a:lnTo>
                      <a:pt x="147" y="5398"/>
                    </a:lnTo>
                    <a:lnTo>
                      <a:pt x="98" y="5715"/>
                    </a:lnTo>
                    <a:lnTo>
                      <a:pt x="49" y="6057"/>
                    </a:lnTo>
                    <a:lnTo>
                      <a:pt x="25" y="6399"/>
                    </a:lnTo>
                    <a:lnTo>
                      <a:pt x="0" y="6741"/>
                    </a:lnTo>
                    <a:lnTo>
                      <a:pt x="25" y="7083"/>
                    </a:lnTo>
                    <a:lnTo>
                      <a:pt x="49" y="7425"/>
                    </a:lnTo>
                    <a:lnTo>
                      <a:pt x="98" y="7767"/>
                    </a:lnTo>
                    <a:lnTo>
                      <a:pt x="147" y="8084"/>
                    </a:lnTo>
                    <a:lnTo>
                      <a:pt x="220" y="8426"/>
                    </a:lnTo>
                    <a:lnTo>
                      <a:pt x="318" y="8744"/>
                    </a:lnTo>
                    <a:lnTo>
                      <a:pt x="416" y="9061"/>
                    </a:lnTo>
                    <a:lnTo>
                      <a:pt x="538" y="9354"/>
                    </a:lnTo>
                    <a:lnTo>
                      <a:pt x="684" y="9648"/>
                    </a:lnTo>
                    <a:lnTo>
                      <a:pt x="831" y="9941"/>
                    </a:lnTo>
                    <a:lnTo>
                      <a:pt x="977" y="10234"/>
                    </a:lnTo>
                    <a:lnTo>
                      <a:pt x="1173" y="10502"/>
                    </a:lnTo>
                    <a:lnTo>
                      <a:pt x="1344" y="10771"/>
                    </a:lnTo>
                    <a:lnTo>
                      <a:pt x="1539" y="11015"/>
                    </a:lnTo>
                    <a:lnTo>
                      <a:pt x="1759" y="11259"/>
                    </a:lnTo>
                    <a:lnTo>
                      <a:pt x="1979" y="11504"/>
                    </a:lnTo>
                    <a:lnTo>
                      <a:pt x="2223" y="11723"/>
                    </a:lnTo>
                    <a:lnTo>
                      <a:pt x="2467" y="11943"/>
                    </a:lnTo>
                    <a:lnTo>
                      <a:pt x="2711" y="12139"/>
                    </a:lnTo>
                    <a:lnTo>
                      <a:pt x="2980" y="12310"/>
                    </a:lnTo>
                    <a:lnTo>
                      <a:pt x="3249" y="12505"/>
                    </a:lnTo>
                    <a:lnTo>
                      <a:pt x="3542" y="12652"/>
                    </a:lnTo>
                    <a:lnTo>
                      <a:pt x="3835" y="12798"/>
                    </a:lnTo>
                    <a:lnTo>
                      <a:pt x="4128" y="12945"/>
                    </a:lnTo>
                    <a:lnTo>
                      <a:pt x="4421" y="13067"/>
                    </a:lnTo>
                    <a:lnTo>
                      <a:pt x="4738" y="13164"/>
                    </a:lnTo>
                    <a:lnTo>
                      <a:pt x="5056" y="13262"/>
                    </a:lnTo>
                    <a:lnTo>
                      <a:pt x="5398" y="13335"/>
                    </a:lnTo>
                    <a:lnTo>
                      <a:pt x="5715" y="13384"/>
                    </a:lnTo>
                    <a:lnTo>
                      <a:pt x="6057" y="13433"/>
                    </a:lnTo>
                    <a:lnTo>
                      <a:pt x="6399" y="13458"/>
                    </a:lnTo>
                    <a:lnTo>
                      <a:pt x="6741" y="13482"/>
                    </a:lnTo>
                    <a:lnTo>
                      <a:pt x="7083" y="13458"/>
                    </a:lnTo>
                    <a:lnTo>
                      <a:pt x="7425" y="13433"/>
                    </a:lnTo>
                    <a:lnTo>
                      <a:pt x="7767" y="13384"/>
                    </a:lnTo>
                    <a:lnTo>
                      <a:pt x="8084" y="13335"/>
                    </a:lnTo>
                    <a:lnTo>
                      <a:pt x="8426" y="13262"/>
                    </a:lnTo>
                    <a:lnTo>
                      <a:pt x="8744" y="13164"/>
                    </a:lnTo>
                    <a:lnTo>
                      <a:pt x="9061" y="13067"/>
                    </a:lnTo>
                    <a:lnTo>
                      <a:pt x="9354" y="12945"/>
                    </a:lnTo>
                    <a:lnTo>
                      <a:pt x="9647" y="12798"/>
                    </a:lnTo>
                    <a:lnTo>
                      <a:pt x="9940" y="12652"/>
                    </a:lnTo>
                    <a:lnTo>
                      <a:pt x="10234" y="12505"/>
                    </a:lnTo>
                    <a:lnTo>
                      <a:pt x="10502" y="12310"/>
                    </a:lnTo>
                    <a:lnTo>
                      <a:pt x="10771" y="12139"/>
                    </a:lnTo>
                    <a:lnTo>
                      <a:pt x="11015" y="11943"/>
                    </a:lnTo>
                    <a:lnTo>
                      <a:pt x="11259" y="11723"/>
                    </a:lnTo>
                    <a:lnTo>
                      <a:pt x="11504" y="11504"/>
                    </a:lnTo>
                    <a:lnTo>
                      <a:pt x="11723" y="11259"/>
                    </a:lnTo>
                    <a:lnTo>
                      <a:pt x="11943" y="11015"/>
                    </a:lnTo>
                    <a:lnTo>
                      <a:pt x="12139" y="10771"/>
                    </a:lnTo>
                    <a:lnTo>
                      <a:pt x="12310" y="10502"/>
                    </a:lnTo>
                    <a:lnTo>
                      <a:pt x="12505" y="10234"/>
                    </a:lnTo>
                    <a:lnTo>
                      <a:pt x="12651" y="9941"/>
                    </a:lnTo>
                    <a:lnTo>
                      <a:pt x="12798" y="9648"/>
                    </a:lnTo>
                    <a:lnTo>
                      <a:pt x="12945" y="9354"/>
                    </a:lnTo>
                    <a:lnTo>
                      <a:pt x="13067" y="9061"/>
                    </a:lnTo>
                    <a:lnTo>
                      <a:pt x="13164" y="8744"/>
                    </a:lnTo>
                    <a:lnTo>
                      <a:pt x="13262" y="8426"/>
                    </a:lnTo>
                    <a:lnTo>
                      <a:pt x="13335" y="8084"/>
                    </a:lnTo>
                    <a:lnTo>
                      <a:pt x="13384" y="7767"/>
                    </a:lnTo>
                    <a:lnTo>
                      <a:pt x="13433" y="7425"/>
                    </a:lnTo>
                    <a:lnTo>
                      <a:pt x="13457" y="7083"/>
                    </a:lnTo>
                    <a:lnTo>
                      <a:pt x="13482" y="6741"/>
                    </a:lnTo>
                    <a:lnTo>
                      <a:pt x="13457" y="6399"/>
                    </a:lnTo>
                    <a:lnTo>
                      <a:pt x="13433" y="6057"/>
                    </a:lnTo>
                    <a:lnTo>
                      <a:pt x="13384" y="5715"/>
                    </a:lnTo>
                    <a:lnTo>
                      <a:pt x="13335" y="5398"/>
                    </a:lnTo>
                    <a:lnTo>
                      <a:pt x="13262" y="5056"/>
                    </a:lnTo>
                    <a:lnTo>
                      <a:pt x="13164" y="4738"/>
                    </a:lnTo>
                    <a:lnTo>
                      <a:pt x="13067" y="4421"/>
                    </a:lnTo>
                    <a:lnTo>
                      <a:pt x="12945" y="4128"/>
                    </a:lnTo>
                    <a:lnTo>
                      <a:pt x="12798" y="3835"/>
                    </a:lnTo>
                    <a:lnTo>
                      <a:pt x="12651" y="3542"/>
                    </a:lnTo>
                    <a:lnTo>
                      <a:pt x="12505" y="3249"/>
                    </a:lnTo>
                    <a:lnTo>
                      <a:pt x="12310" y="2980"/>
                    </a:lnTo>
                    <a:lnTo>
                      <a:pt x="12139" y="2711"/>
                    </a:lnTo>
                    <a:lnTo>
                      <a:pt x="11943" y="2467"/>
                    </a:lnTo>
                    <a:lnTo>
                      <a:pt x="11723" y="2223"/>
                    </a:lnTo>
                    <a:lnTo>
                      <a:pt x="11504" y="1979"/>
                    </a:lnTo>
                    <a:lnTo>
                      <a:pt x="11259" y="1759"/>
                    </a:lnTo>
                    <a:lnTo>
                      <a:pt x="11015" y="1539"/>
                    </a:lnTo>
                    <a:lnTo>
                      <a:pt x="10771" y="1344"/>
                    </a:lnTo>
                    <a:lnTo>
                      <a:pt x="10502" y="1173"/>
                    </a:lnTo>
                    <a:lnTo>
                      <a:pt x="10234" y="977"/>
                    </a:lnTo>
                    <a:lnTo>
                      <a:pt x="9940" y="831"/>
                    </a:lnTo>
                    <a:lnTo>
                      <a:pt x="9647" y="684"/>
                    </a:lnTo>
                    <a:lnTo>
                      <a:pt x="9354" y="538"/>
                    </a:lnTo>
                    <a:lnTo>
                      <a:pt x="9061" y="416"/>
                    </a:lnTo>
                    <a:lnTo>
                      <a:pt x="8744" y="318"/>
                    </a:lnTo>
                    <a:lnTo>
                      <a:pt x="8426" y="220"/>
                    </a:lnTo>
                    <a:lnTo>
                      <a:pt x="8084" y="147"/>
                    </a:lnTo>
                    <a:lnTo>
                      <a:pt x="7767" y="98"/>
                    </a:lnTo>
                    <a:lnTo>
                      <a:pt x="7425" y="49"/>
                    </a:lnTo>
                    <a:lnTo>
                      <a:pt x="7083" y="25"/>
                    </a:lnTo>
                    <a:lnTo>
                      <a:pt x="674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4" name="Shape 394">
              <a:extLst>
                <a:ext uri="{FF2B5EF4-FFF2-40B4-BE49-F238E27FC236}">
                  <a16:creationId xmlns:a16="http://schemas.microsoft.com/office/drawing/2014/main" id="{331601D6-DABC-4EEF-9E4D-5710018FDDC6}"/>
                </a:ext>
              </a:extLst>
            </p:cNvPr>
            <p:cNvGrpSpPr/>
            <p:nvPr/>
          </p:nvGrpSpPr>
          <p:grpSpPr>
            <a:xfrm rot="1223491">
              <a:off x="8772809" y="863649"/>
              <a:ext cx="320530" cy="321342"/>
              <a:chOff x="6617400" y="931125"/>
              <a:chExt cx="483600" cy="484825"/>
            </a:xfrm>
            <a:grpFill/>
          </p:grpSpPr>
          <p:sp>
            <p:nvSpPr>
              <p:cNvPr id="193" name="Shape 395">
                <a:extLst>
                  <a:ext uri="{FF2B5EF4-FFF2-40B4-BE49-F238E27FC236}">
                    <a16:creationId xmlns:a16="http://schemas.microsoft.com/office/drawing/2014/main" id="{B02BFBB3-F7AA-463C-8A21-D18F36958D98}"/>
                  </a:ext>
                </a:extLst>
              </p:cNvPr>
              <p:cNvSpPr/>
              <p:nvPr/>
            </p:nvSpPr>
            <p:spPr>
              <a:xfrm>
                <a:off x="6843925" y="1183900"/>
                <a:ext cx="121525" cy="232050"/>
              </a:xfrm>
              <a:custGeom>
                <a:avLst/>
                <a:gdLst/>
                <a:ahLst/>
                <a:cxnLst/>
                <a:rect l="0" t="0" r="0" b="0"/>
                <a:pathLst>
                  <a:path w="4861" h="9282" extrusionOk="0">
                    <a:moveTo>
                      <a:pt x="1" y="0"/>
                    </a:moveTo>
                    <a:lnTo>
                      <a:pt x="1" y="6863"/>
                    </a:lnTo>
                    <a:lnTo>
                      <a:pt x="25" y="7107"/>
                    </a:lnTo>
                    <a:lnTo>
                      <a:pt x="49" y="7327"/>
                    </a:lnTo>
                    <a:lnTo>
                      <a:pt x="123" y="7572"/>
                    </a:lnTo>
                    <a:lnTo>
                      <a:pt x="196" y="7791"/>
                    </a:lnTo>
                    <a:lnTo>
                      <a:pt x="294" y="8011"/>
                    </a:lnTo>
                    <a:lnTo>
                      <a:pt x="416" y="8207"/>
                    </a:lnTo>
                    <a:lnTo>
                      <a:pt x="562" y="8402"/>
                    </a:lnTo>
                    <a:lnTo>
                      <a:pt x="709" y="8573"/>
                    </a:lnTo>
                    <a:lnTo>
                      <a:pt x="880" y="8719"/>
                    </a:lnTo>
                    <a:lnTo>
                      <a:pt x="1075" y="8866"/>
                    </a:lnTo>
                    <a:lnTo>
                      <a:pt x="1271" y="8988"/>
                    </a:lnTo>
                    <a:lnTo>
                      <a:pt x="1490" y="9086"/>
                    </a:lnTo>
                    <a:lnTo>
                      <a:pt x="1710" y="9159"/>
                    </a:lnTo>
                    <a:lnTo>
                      <a:pt x="1930" y="9232"/>
                    </a:lnTo>
                    <a:lnTo>
                      <a:pt x="2174" y="9257"/>
                    </a:lnTo>
                    <a:lnTo>
                      <a:pt x="2418" y="9281"/>
                    </a:lnTo>
                    <a:lnTo>
                      <a:pt x="2663" y="9257"/>
                    </a:lnTo>
                    <a:lnTo>
                      <a:pt x="2907" y="9232"/>
                    </a:lnTo>
                    <a:lnTo>
                      <a:pt x="3151" y="9159"/>
                    </a:lnTo>
                    <a:lnTo>
                      <a:pt x="3371" y="9086"/>
                    </a:lnTo>
                    <a:lnTo>
                      <a:pt x="3591" y="8988"/>
                    </a:lnTo>
                    <a:lnTo>
                      <a:pt x="3786" y="8866"/>
                    </a:lnTo>
                    <a:lnTo>
                      <a:pt x="3957" y="8719"/>
                    </a:lnTo>
                    <a:lnTo>
                      <a:pt x="4128" y="8573"/>
                    </a:lnTo>
                    <a:lnTo>
                      <a:pt x="4299" y="8402"/>
                    </a:lnTo>
                    <a:lnTo>
                      <a:pt x="4446" y="8207"/>
                    </a:lnTo>
                    <a:lnTo>
                      <a:pt x="4568" y="8011"/>
                    </a:lnTo>
                    <a:lnTo>
                      <a:pt x="4665" y="7791"/>
                    </a:lnTo>
                    <a:lnTo>
                      <a:pt x="4739" y="7572"/>
                    </a:lnTo>
                    <a:lnTo>
                      <a:pt x="4812" y="7327"/>
                    </a:lnTo>
                    <a:lnTo>
                      <a:pt x="4836" y="7107"/>
                    </a:lnTo>
                    <a:lnTo>
                      <a:pt x="4861" y="6863"/>
                    </a:lnTo>
                    <a:lnTo>
                      <a:pt x="4836" y="6717"/>
                    </a:lnTo>
                    <a:lnTo>
                      <a:pt x="4812" y="6619"/>
                    </a:lnTo>
                    <a:lnTo>
                      <a:pt x="4739" y="6521"/>
                    </a:lnTo>
                    <a:lnTo>
                      <a:pt x="4665" y="6424"/>
                    </a:lnTo>
                    <a:lnTo>
                      <a:pt x="4592" y="6350"/>
                    </a:lnTo>
                    <a:lnTo>
                      <a:pt x="4470" y="6302"/>
                    </a:lnTo>
                    <a:lnTo>
                      <a:pt x="4372" y="6253"/>
                    </a:lnTo>
                    <a:lnTo>
                      <a:pt x="4128" y="6253"/>
                    </a:lnTo>
                    <a:lnTo>
                      <a:pt x="4006" y="6302"/>
                    </a:lnTo>
                    <a:lnTo>
                      <a:pt x="3908" y="6350"/>
                    </a:lnTo>
                    <a:lnTo>
                      <a:pt x="3811" y="6424"/>
                    </a:lnTo>
                    <a:lnTo>
                      <a:pt x="3737" y="6521"/>
                    </a:lnTo>
                    <a:lnTo>
                      <a:pt x="3688" y="6619"/>
                    </a:lnTo>
                    <a:lnTo>
                      <a:pt x="3640" y="6717"/>
                    </a:lnTo>
                    <a:lnTo>
                      <a:pt x="3640" y="6863"/>
                    </a:lnTo>
                    <a:lnTo>
                      <a:pt x="3615" y="7083"/>
                    </a:lnTo>
                    <a:lnTo>
                      <a:pt x="3542" y="7327"/>
                    </a:lnTo>
                    <a:lnTo>
                      <a:pt x="3420" y="7523"/>
                    </a:lnTo>
                    <a:lnTo>
                      <a:pt x="3273" y="7718"/>
                    </a:lnTo>
                    <a:lnTo>
                      <a:pt x="3102" y="7865"/>
                    </a:lnTo>
                    <a:lnTo>
                      <a:pt x="2907" y="7962"/>
                    </a:lnTo>
                    <a:lnTo>
                      <a:pt x="2663" y="8036"/>
                    </a:lnTo>
                    <a:lnTo>
                      <a:pt x="2418" y="8060"/>
                    </a:lnTo>
                    <a:lnTo>
                      <a:pt x="2174" y="8036"/>
                    </a:lnTo>
                    <a:lnTo>
                      <a:pt x="1954" y="7962"/>
                    </a:lnTo>
                    <a:lnTo>
                      <a:pt x="1759" y="7865"/>
                    </a:lnTo>
                    <a:lnTo>
                      <a:pt x="1564" y="7718"/>
                    </a:lnTo>
                    <a:lnTo>
                      <a:pt x="1417" y="7523"/>
                    </a:lnTo>
                    <a:lnTo>
                      <a:pt x="1319" y="7327"/>
                    </a:lnTo>
                    <a:lnTo>
                      <a:pt x="1246" y="7083"/>
                    </a:lnTo>
                    <a:lnTo>
                      <a:pt x="1222" y="6863"/>
                    </a:lnTo>
                    <a:lnTo>
                      <a:pt x="1222" y="0"/>
                    </a:lnTo>
                    <a:lnTo>
                      <a:pt x="953" y="220"/>
                    </a:lnTo>
                    <a:lnTo>
                      <a:pt x="880" y="293"/>
                    </a:lnTo>
                    <a:lnTo>
                      <a:pt x="806" y="342"/>
                    </a:lnTo>
                    <a:lnTo>
                      <a:pt x="709" y="367"/>
                    </a:lnTo>
                    <a:lnTo>
                      <a:pt x="513" y="367"/>
                    </a:lnTo>
                    <a:lnTo>
                      <a:pt x="416" y="342"/>
                    </a:lnTo>
                    <a:lnTo>
                      <a:pt x="342" y="293"/>
                    </a:lnTo>
                    <a:lnTo>
                      <a:pt x="269" y="22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4" name="Shape 396">
                <a:extLst>
                  <a:ext uri="{FF2B5EF4-FFF2-40B4-BE49-F238E27FC236}">
                    <a16:creationId xmlns:a16="http://schemas.microsoft.com/office/drawing/2014/main" id="{80FF9B5B-CCDF-4526-8225-F48B231738E8}"/>
                  </a:ext>
                </a:extLst>
              </p:cNvPr>
              <p:cNvSpPr/>
              <p:nvPr/>
            </p:nvSpPr>
            <p:spPr>
              <a:xfrm>
                <a:off x="6617400" y="931125"/>
                <a:ext cx="483600" cy="259500"/>
              </a:xfrm>
              <a:custGeom>
                <a:avLst/>
                <a:gdLst/>
                <a:ahLst/>
                <a:cxnLst/>
                <a:rect l="0" t="0" r="0" b="0"/>
                <a:pathLst>
                  <a:path w="19344" h="10380" extrusionOk="0">
                    <a:moveTo>
                      <a:pt x="5252" y="9769"/>
                    </a:moveTo>
                    <a:lnTo>
                      <a:pt x="5252" y="9769"/>
                    </a:lnTo>
                    <a:lnTo>
                      <a:pt x="5252" y="9769"/>
                    </a:lnTo>
                    <a:close/>
                    <a:moveTo>
                      <a:pt x="9672" y="0"/>
                    </a:moveTo>
                    <a:lnTo>
                      <a:pt x="9550" y="25"/>
                    </a:lnTo>
                    <a:lnTo>
                      <a:pt x="9428" y="49"/>
                    </a:lnTo>
                    <a:lnTo>
                      <a:pt x="9330" y="122"/>
                    </a:lnTo>
                    <a:lnTo>
                      <a:pt x="9232" y="196"/>
                    </a:lnTo>
                    <a:lnTo>
                      <a:pt x="9159" y="269"/>
                    </a:lnTo>
                    <a:lnTo>
                      <a:pt x="9110" y="367"/>
                    </a:lnTo>
                    <a:lnTo>
                      <a:pt x="9086" y="489"/>
                    </a:lnTo>
                    <a:lnTo>
                      <a:pt x="9062" y="611"/>
                    </a:lnTo>
                    <a:lnTo>
                      <a:pt x="9062" y="1246"/>
                    </a:lnTo>
                    <a:lnTo>
                      <a:pt x="8622" y="1270"/>
                    </a:lnTo>
                    <a:lnTo>
                      <a:pt x="8182" y="1343"/>
                    </a:lnTo>
                    <a:lnTo>
                      <a:pt x="7767" y="1417"/>
                    </a:lnTo>
                    <a:lnTo>
                      <a:pt x="7328" y="1514"/>
                    </a:lnTo>
                    <a:lnTo>
                      <a:pt x="6912" y="1612"/>
                    </a:lnTo>
                    <a:lnTo>
                      <a:pt x="6497" y="1759"/>
                    </a:lnTo>
                    <a:lnTo>
                      <a:pt x="6082" y="1905"/>
                    </a:lnTo>
                    <a:lnTo>
                      <a:pt x="5691" y="2076"/>
                    </a:lnTo>
                    <a:lnTo>
                      <a:pt x="5300" y="2247"/>
                    </a:lnTo>
                    <a:lnTo>
                      <a:pt x="4910" y="2467"/>
                    </a:lnTo>
                    <a:lnTo>
                      <a:pt x="4543" y="2687"/>
                    </a:lnTo>
                    <a:lnTo>
                      <a:pt x="4177" y="2931"/>
                    </a:lnTo>
                    <a:lnTo>
                      <a:pt x="3811" y="3175"/>
                    </a:lnTo>
                    <a:lnTo>
                      <a:pt x="3469" y="3468"/>
                    </a:lnTo>
                    <a:lnTo>
                      <a:pt x="3151" y="3761"/>
                    </a:lnTo>
                    <a:lnTo>
                      <a:pt x="2834" y="4054"/>
                    </a:lnTo>
                    <a:lnTo>
                      <a:pt x="2516" y="4372"/>
                    </a:lnTo>
                    <a:lnTo>
                      <a:pt x="2223" y="4714"/>
                    </a:lnTo>
                    <a:lnTo>
                      <a:pt x="1930" y="5080"/>
                    </a:lnTo>
                    <a:lnTo>
                      <a:pt x="1686" y="5422"/>
                    </a:lnTo>
                    <a:lnTo>
                      <a:pt x="1442" y="5788"/>
                    </a:lnTo>
                    <a:lnTo>
                      <a:pt x="1222" y="6179"/>
                    </a:lnTo>
                    <a:lnTo>
                      <a:pt x="1002" y="6570"/>
                    </a:lnTo>
                    <a:lnTo>
                      <a:pt x="807" y="6961"/>
                    </a:lnTo>
                    <a:lnTo>
                      <a:pt x="660" y="7376"/>
                    </a:lnTo>
                    <a:lnTo>
                      <a:pt x="489" y="7791"/>
                    </a:lnTo>
                    <a:lnTo>
                      <a:pt x="367" y="8206"/>
                    </a:lnTo>
                    <a:lnTo>
                      <a:pt x="245" y="8622"/>
                    </a:lnTo>
                    <a:lnTo>
                      <a:pt x="172" y="9061"/>
                    </a:lnTo>
                    <a:lnTo>
                      <a:pt x="98" y="9501"/>
                    </a:lnTo>
                    <a:lnTo>
                      <a:pt x="25" y="9940"/>
                    </a:lnTo>
                    <a:lnTo>
                      <a:pt x="1" y="10380"/>
                    </a:lnTo>
                    <a:lnTo>
                      <a:pt x="196" y="10111"/>
                    </a:lnTo>
                    <a:lnTo>
                      <a:pt x="465" y="9867"/>
                    </a:lnTo>
                    <a:lnTo>
                      <a:pt x="758" y="9647"/>
                    </a:lnTo>
                    <a:lnTo>
                      <a:pt x="1075" y="9452"/>
                    </a:lnTo>
                    <a:lnTo>
                      <a:pt x="1442" y="9305"/>
                    </a:lnTo>
                    <a:lnTo>
                      <a:pt x="1808" y="9183"/>
                    </a:lnTo>
                    <a:lnTo>
                      <a:pt x="2223" y="9110"/>
                    </a:lnTo>
                    <a:lnTo>
                      <a:pt x="2638" y="9086"/>
                    </a:lnTo>
                    <a:lnTo>
                      <a:pt x="2956" y="9110"/>
                    </a:lnTo>
                    <a:lnTo>
                      <a:pt x="3249" y="9134"/>
                    </a:lnTo>
                    <a:lnTo>
                      <a:pt x="3542" y="9208"/>
                    </a:lnTo>
                    <a:lnTo>
                      <a:pt x="3811" y="9281"/>
                    </a:lnTo>
                    <a:lnTo>
                      <a:pt x="4079" y="9379"/>
                    </a:lnTo>
                    <a:lnTo>
                      <a:pt x="4323" y="9501"/>
                    </a:lnTo>
                    <a:lnTo>
                      <a:pt x="4543" y="9647"/>
                    </a:lnTo>
                    <a:lnTo>
                      <a:pt x="4763" y="9794"/>
                    </a:lnTo>
                    <a:lnTo>
                      <a:pt x="4812" y="9305"/>
                    </a:lnTo>
                    <a:lnTo>
                      <a:pt x="4934" y="8573"/>
                    </a:lnTo>
                    <a:lnTo>
                      <a:pt x="5007" y="8109"/>
                    </a:lnTo>
                    <a:lnTo>
                      <a:pt x="5129" y="7620"/>
                    </a:lnTo>
                    <a:lnTo>
                      <a:pt x="5276" y="7107"/>
                    </a:lnTo>
                    <a:lnTo>
                      <a:pt x="5447" y="6546"/>
                    </a:lnTo>
                    <a:lnTo>
                      <a:pt x="5642" y="5984"/>
                    </a:lnTo>
                    <a:lnTo>
                      <a:pt x="5887" y="5373"/>
                    </a:lnTo>
                    <a:lnTo>
                      <a:pt x="6180" y="4763"/>
                    </a:lnTo>
                    <a:lnTo>
                      <a:pt x="6522" y="4152"/>
                    </a:lnTo>
                    <a:lnTo>
                      <a:pt x="6888" y="3542"/>
                    </a:lnTo>
                    <a:lnTo>
                      <a:pt x="7303" y="2931"/>
                    </a:lnTo>
                    <a:lnTo>
                      <a:pt x="7792" y="2345"/>
                    </a:lnTo>
                    <a:lnTo>
                      <a:pt x="8329" y="1783"/>
                    </a:lnTo>
                    <a:lnTo>
                      <a:pt x="8402" y="1710"/>
                    </a:lnTo>
                    <a:lnTo>
                      <a:pt x="8597" y="1710"/>
                    </a:lnTo>
                    <a:lnTo>
                      <a:pt x="8671" y="1783"/>
                    </a:lnTo>
                    <a:lnTo>
                      <a:pt x="8720" y="1856"/>
                    </a:lnTo>
                    <a:lnTo>
                      <a:pt x="8744" y="1954"/>
                    </a:lnTo>
                    <a:lnTo>
                      <a:pt x="8720" y="2027"/>
                    </a:lnTo>
                    <a:lnTo>
                      <a:pt x="8671" y="2125"/>
                    </a:lnTo>
                    <a:lnTo>
                      <a:pt x="8182" y="2662"/>
                    </a:lnTo>
                    <a:lnTo>
                      <a:pt x="7718" y="3200"/>
                    </a:lnTo>
                    <a:lnTo>
                      <a:pt x="7328" y="3786"/>
                    </a:lnTo>
                    <a:lnTo>
                      <a:pt x="6961" y="4348"/>
                    </a:lnTo>
                    <a:lnTo>
                      <a:pt x="6668" y="4934"/>
                    </a:lnTo>
                    <a:lnTo>
                      <a:pt x="6375" y="5495"/>
                    </a:lnTo>
                    <a:lnTo>
                      <a:pt x="6155" y="6082"/>
                    </a:lnTo>
                    <a:lnTo>
                      <a:pt x="5960" y="6619"/>
                    </a:lnTo>
                    <a:lnTo>
                      <a:pt x="5789" y="7156"/>
                    </a:lnTo>
                    <a:lnTo>
                      <a:pt x="5642" y="7645"/>
                    </a:lnTo>
                    <a:lnTo>
                      <a:pt x="5520" y="8109"/>
                    </a:lnTo>
                    <a:lnTo>
                      <a:pt x="5423" y="8548"/>
                    </a:lnTo>
                    <a:lnTo>
                      <a:pt x="5300" y="9257"/>
                    </a:lnTo>
                    <a:lnTo>
                      <a:pt x="5252" y="9769"/>
                    </a:lnTo>
                    <a:lnTo>
                      <a:pt x="5471" y="9623"/>
                    </a:lnTo>
                    <a:lnTo>
                      <a:pt x="5691" y="9476"/>
                    </a:lnTo>
                    <a:lnTo>
                      <a:pt x="5935" y="9379"/>
                    </a:lnTo>
                    <a:lnTo>
                      <a:pt x="6180" y="9281"/>
                    </a:lnTo>
                    <a:lnTo>
                      <a:pt x="6448" y="9208"/>
                    </a:lnTo>
                    <a:lnTo>
                      <a:pt x="6741" y="9134"/>
                    </a:lnTo>
                    <a:lnTo>
                      <a:pt x="7034" y="9110"/>
                    </a:lnTo>
                    <a:lnTo>
                      <a:pt x="7328" y="9086"/>
                    </a:lnTo>
                    <a:lnTo>
                      <a:pt x="7645" y="9110"/>
                    </a:lnTo>
                    <a:lnTo>
                      <a:pt x="7938" y="9134"/>
                    </a:lnTo>
                    <a:lnTo>
                      <a:pt x="8207" y="9208"/>
                    </a:lnTo>
                    <a:lnTo>
                      <a:pt x="8475" y="9281"/>
                    </a:lnTo>
                    <a:lnTo>
                      <a:pt x="8744" y="9379"/>
                    </a:lnTo>
                    <a:lnTo>
                      <a:pt x="8988" y="9501"/>
                    </a:lnTo>
                    <a:lnTo>
                      <a:pt x="9208" y="9623"/>
                    </a:lnTo>
                    <a:lnTo>
                      <a:pt x="9428" y="9794"/>
                    </a:lnTo>
                    <a:lnTo>
                      <a:pt x="9428" y="1954"/>
                    </a:lnTo>
                    <a:lnTo>
                      <a:pt x="9452" y="1856"/>
                    </a:lnTo>
                    <a:lnTo>
                      <a:pt x="9501" y="1783"/>
                    </a:lnTo>
                    <a:lnTo>
                      <a:pt x="9574" y="1710"/>
                    </a:lnTo>
                    <a:lnTo>
                      <a:pt x="9770" y="1710"/>
                    </a:lnTo>
                    <a:lnTo>
                      <a:pt x="9843" y="1783"/>
                    </a:lnTo>
                    <a:lnTo>
                      <a:pt x="9892" y="1856"/>
                    </a:lnTo>
                    <a:lnTo>
                      <a:pt x="9916" y="1954"/>
                    </a:lnTo>
                    <a:lnTo>
                      <a:pt x="9916" y="9794"/>
                    </a:lnTo>
                    <a:lnTo>
                      <a:pt x="10136" y="9623"/>
                    </a:lnTo>
                    <a:lnTo>
                      <a:pt x="10356" y="9501"/>
                    </a:lnTo>
                    <a:lnTo>
                      <a:pt x="10600" y="9379"/>
                    </a:lnTo>
                    <a:lnTo>
                      <a:pt x="10869" y="9281"/>
                    </a:lnTo>
                    <a:lnTo>
                      <a:pt x="11137" y="9208"/>
                    </a:lnTo>
                    <a:lnTo>
                      <a:pt x="11406" y="9134"/>
                    </a:lnTo>
                    <a:lnTo>
                      <a:pt x="11699" y="9110"/>
                    </a:lnTo>
                    <a:lnTo>
                      <a:pt x="12017" y="9086"/>
                    </a:lnTo>
                    <a:lnTo>
                      <a:pt x="12310" y="9110"/>
                    </a:lnTo>
                    <a:lnTo>
                      <a:pt x="12603" y="9134"/>
                    </a:lnTo>
                    <a:lnTo>
                      <a:pt x="12896" y="9208"/>
                    </a:lnTo>
                    <a:lnTo>
                      <a:pt x="13165" y="9281"/>
                    </a:lnTo>
                    <a:lnTo>
                      <a:pt x="13409" y="9379"/>
                    </a:lnTo>
                    <a:lnTo>
                      <a:pt x="13653" y="9476"/>
                    </a:lnTo>
                    <a:lnTo>
                      <a:pt x="13873" y="9623"/>
                    </a:lnTo>
                    <a:lnTo>
                      <a:pt x="14093" y="9769"/>
                    </a:lnTo>
                    <a:lnTo>
                      <a:pt x="14019" y="9257"/>
                    </a:lnTo>
                    <a:lnTo>
                      <a:pt x="13897" y="8548"/>
                    </a:lnTo>
                    <a:lnTo>
                      <a:pt x="13824" y="8109"/>
                    </a:lnTo>
                    <a:lnTo>
                      <a:pt x="13702" y="7645"/>
                    </a:lnTo>
                    <a:lnTo>
                      <a:pt x="13555" y="7132"/>
                    </a:lnTo>
                    <a:lnTo>
                      <a:pt x="13384" y="6619"/>
                    </a:lnTo>
                    <a:lnTo>
                      <a:pt x="13189" y="6057"/>
                    </a:lnTo>
                    <a:lnTo>
                      <a:pt x="12945" y="5495"/>
                    </a:lnTo>
                    <a:lnTo>
                      <a:pt x="12676" y="4934"/>
                    </a:lnTo>
                    <a:lnTo>
                      <a:pt x="12359" y="4348"/>
                    </a:lnTo>
                    <a:lnTo>
                      <a:pt x="12017" y="3786"/>
                    </a:lnTo>
                    <a:lnTo>
                      <a:pt x="11626" y="3200"/>
                    </a:lnTo>
                    <a:lnTo>
                      <a:pt x="11162" y="2662"/>
                    </a:lnTo>
                    <a:lnTo>
                      <a:pt x="10673" y="2125"/>
                    </a:lnTo>
                    <a:lnTo>
                      <a:pt x="10625" y="2027"/>
                    </a:lnTo>
                    <a:lnTo>
                      <a:pt x="10600" y="1954"/>
                    </a:lnTo>
                    <a:lnTo>
                      <a:pt x="10625" y="1856"/>
                    </a:lnTo>
                    <a:lnTo>
                      <a:pt x="10673" y="1783"/>
                    </a:lnTo>
                    <a:lnTo>
                      <a:pt x="10747" y="1710"/>
                    </a:lnTo>
                    <a:lnTo>
                      <a:pt x="10942" y="1710"/>
                    </a:lnTo>
                    <a:lnTo>
                      <a:pt x="11015" y="1783"/>
                    </a:lnTo>
                    <a:lnTo>
                      <a:pt x="11553" y="2345"/>
                    </a:lnTo>
                    <a:lnTo>
                      <a:pt x="12017" y="2931"/>
                    </a:lnTo>
                    <a:lnTo>
                      <a:pt x="12456" y="3542"/>
                    </a:lnTo>
                    <a:lnTo>
                      <a:pt x="12823" y="4152"/>
                    </a:lnTo>
                    <a:lnTo>
                      <a:pt x="13165" y="4787"/>
                    </a:lnTo>
                    <a:lnTo>
                      <a:pt x="13458" y="5373"/>
                    </a:lnTo>
                    <a:lnTo>
                      <a:pt x="13702" y="5984"/>
                    </a:lnTo>
                    <a:lnTo>
                      <a:pt x="13897" y="6546"/>
                    </a:lnTo>
                    <a:lnTo>
                      <a:pt x="14068" y="7107"/>
                    </a:lnTo>
                    <a:lnTo>
                      <a:pt x="14215" y="7620"/>
                    </a:lnTo>
                    <a:lnTo>
                      <a:pt x="14337" y="8109"/>
                    </a:lnTo>
                    <a:lnTo>
                      <a:pt x="14410" y="8573"/>
                    </a:lnTo>
                    <a:lnTo>
                      <a:pt x="14532" y="9305"/>
                    </a:lnTo>
                    <a:lnTo>
                      <a:pt x="14581" y="9794"/>
                    </a:lnTo>
                    <a:lnTo>
                      <a:pt x="14801" y="9647"/>
                    </a:lnTo>
                    <a:lnTo>
                      <a:pt x="15021" y="9501"/>
                    </a:lnTo>
                    <a:lnTo>
                      <a:pt x="15265" y="9379"/>
                    </a:lnTo>
                    <a:lnTo>
                      <a:pt x="15534" y="9281"/>
                    </a:lnTo>
                    <a:lnTo>
                      <a:pt x="15802" y="9208"/>
                    </a:lnTo>
                    <a:lnTo>
                      <a:pt x="16095" y="9134"/>
                    </a:lnTo>
                    <a:lnTo>
                      <a:pt x="16388" y="9110"/>
                    </a:lnTo>
                    <a:lnTo>
                      <a:pt x="16706" y="9086"/>
                    </a:lnTo>
                    <a:lnTo>
                      <a:pt x="17121" y="9110"/>
                    </a:lnTo>
                    <a:lnTo>
                      <a:pt x="17536" y="9183"/>
                    </a:lnTo>
                    <a:lnTo>
                      <a:pt x="17903" y="9305"/>
                    </a:lnTo>
                    <a:lnTo>
                      <a:pt x="18269" y="9452"/>
                    </a:lnTo>
                    <a:lnTo>
                      <a:pt x="18587" y="9647"/>
                    </a:lnTo>
                    <a:lnTo>
                      <a:pt x="18880" y="9867"/>
                    </a:lnTo>
                    <a:lnTo>
                      <a:pt x="19148" y="10111"/>
                    </a:lnTo>
                    <a:lnTo>
                      <a:pt x="19344" y="10380"/>
                    </a:lnTo>
                    <a:lnTo>
                      <a:pt x="19319" y="9940"/>
                    </a:lnTo>
                    <a:lnTo>
                      <a:pt x="19246" y="9501"/>
                    </a:lnTo>
                    <a:lnTo>
                      <a:pt x="19173" y="9061"/>
                    </a:lnTo>
                    <a:lnTo>
                      <a:pt x="19099" y="8622"/>
                    </a:lnTo>
                    <a:lnTo>
                      <a:pt x="18977" y="8206"/>
                    </a:lnTo>
                    <a:lnTo>
                      <a:pt x="18855" y="7791"/>
                    </a:lnTo>
                    <a:lnTo>
                      <a:pt x="18684" y="7376"/>
                    </a:lnTo>
                    <a:lnTo>
                      <a:pt x="18538" y="6961"/>
                    </a:lnTo>
                    <a:lnTo>
                      <a:pt x="18342" y="6570"/>
                    </a:lnTo>
                    <a:lnTo>
                      <a:pt x="18122" y="6179"/>
                    </a:lnTo>
                    <a:lnTo>
                      <a:pt x="17903" y="5788"/>
                    </a:lnTo>
                    <a:lnTo>
                      <a:pt x="17658" y="5422"/>
                    </a:lnTo>
                    <a:lnTo>
                      <a:pt x="17414" y="5080"/>
                    </a:lnTo>
                    <a:lnTo>
                      <a:pt x="17121" y="4714"/>
                    </a:lnTo>
                    <a:lnTo>
                      <a:pt x="16828" y="4372"/>
                    </a:lnTo>
                    <a:lnTo>
                      <a:pt x="16511" y="4054"/>
                    </a:lnTo>
                    <a:lnTo>
                      <a:pt x="16193" y="3761"/>
                    </a:lnTo>
                    <a:lnTo>
                      <a:pt x="15876" y="3468"/>
                    </a:lnTo>
                    <a:lnTo>
                      <a:pt x="15534" y="3175"/>
                    </a:lnTo>
                    <a:lnTo>
                      <a:pt x="15167" y="2931"/>
                    </a:lnTo>
                    <a:lnTo>
                      <a:pt x="14801" y="2687"/>
                    </a:lnTo>
                    <a:lnTo>
                      <a:pt x="14435" y="2467"/>
                    </a:lnTo>
                    <a:lnTo>
                      <a:pt x="14044" y="2247"/>
                    </a:lnTo>
                    <a:lnTo>
                      <a:pt x="13653" y="2076"/>
                    </a:lnTo>
                    <a:lnTo>
                      <a:pt x="13262" y="1905"/>
                    </a:lnTo>
                    <a:lnTo>
                      <a:pt x="12847" y="1759"/>
                    </a:lnTo>
                    <a:lnTo>
                      <a:pt x="12432" y="1612"/>
                    </a:lnTo>
                    <a:lnTo>
                      <a:pt x="12017" y="1514"/>
                    </a:lnTo>
                    <a:lnTo>
                      <a:pt x="11577" y="1417"/>
                    </a:lnTo>
                    <a:lnTo>
                      <a:pt x="11162" y="1343"/>
                    </a:lnTo>
                    <a:lnTo>
                      <a:pt x="10722" y="1270"/>
                    </a:lnTo>
                    <a:lnTo>
                      <a:pt x="10283" y="1246"/>
                    </a:lnTo>
                    <a:lnTo>
                      <a:pt x="10283" y="611"/>
                    </a:lnTo>
                    <a:lnTo>
                      <a:pt x="10258" y="489"/>
                    </a:lnTo>
                    <a:lnTo>
                      <a:pt x="10234" y="367"/>
                    </a:lnTo>
                    <a:lnTo>
                      <a:pt x="10185" y="269"/>
                    </a:lnTo>
                    <a:lnTo>
                      <a:pt x="10112" y="196"/>
                    </a:lnTo>
                    <a:lnTo>
                      <a:pt x="10014" y="122"/>
                    </a:lnTo>
                    <a:lnTo>
                      <a:pt x="9916" y="49"/>
                    </a:lnTo>
                    <a:lnTo>
                      <a:pt x="9794" y="25"/>
                    </a:lnTo>
                    <a:lnTo>
                      <a:pt x="967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5" name="Shape 400">
              <a:extLst>
                <a:ext uri="{FF2B5EF4-FFF2-40B4-BE49-F238E27FC236}">
                  <a16:creationId xmlns:a16="http://schemas.microsoft.com/office/drawing/2014/main" id="{41EB3E5A-64B8-473B-8FF5-93D75EBB4ADA}"/>
                </a:ext>
              </a:extLst>
            </p:cNvPr>
            <p:cNvGrpSpPr/>
            <p:nvPr/>
          </p:nvGrpSpPr>
          <p:grpSpPr>
            <a:xfrm>
              <a:off x="5204261" y="1319738"/>
              <a:ext cx="309196" cy="302717"/>
              <a:chOff x="1233350" y="1619250"/>
              <a:chExt cx="466500" cy="456725"/>
            </a:xfrm>
            <a:grpFill/>
          </p:grpSpPr>
          <p:sp>
            <p:nvSpPr>
              <p:cNvPr id="189" name="Shape 401">
                <a:extLst>
                  <a:ext uri="{FF2B5EF4-FFF2-40B4-BE49-F238E27FC236}">
                    <a16:creationId xmlns:a16="http://schemas.microsoft.com/office/drawing/2014/main" id="{2FD01E07-ADAB-438D-B3DB-D397DFAD0DE1}"/>
                  </a:ext>
                </a:extLst>
              </p:cNvPr>
              <p:cNvSpPr/>
              <p:nvPr/>
            </p:nvSpPr>
            <p:spPr>
              <a:xfrm>
                <a:off x="1233350" y="1619250"/>
                <a:ext cx="466500" cy="456725"/>
              </a:xfrm>
              <a:custGeom>
                <a:avLst/>
                <a:gdLst/>
                <a:ahLst/>
                <a:cxnLst/>
                <a:rect l="0" t="0" r="0" b="0"/>
                <a:pathLst>
                  <a:path w="18660" h="18269" extrusionOk="0">
                    <a:moveTo>
                      <a:pt x="14923" y="5080"/>
                    </a:moveTo>
                    <a:lnTo>
                      <a:pt x="14923" y="9037"/>
                    </a:lnTo>
                    <a:lnTo>
                      <a:pt x="17316" y="7913"/>
                    </a:lnTo>
                    <a:lnTo>
                      <a:pt x="9476" y="13579"/>
                    </a:lnTo>
                    <a:lnTo>
                      <a:pt x="9403" y="13604"/>
                    </a:lnTo>
                    <a:lnTo>
                      <a:pt x="9330" y="13628"/>
                    </a:lnTo>
                    <a:lnTo>
                      <a:pt x="9257" y="13604"/>
                    </a:lnTo>
                    <a:lnTo>
                      <a:pt x="9183" y="13579"/>
                    </a:lnTo>
                    <a:lnTo>
                      <a:pt x="1344" y="7913"/>
                    </a:lnTo>
                    <a:lnTo>
                      <a:pt x="3737" y="9037"/>
                    </a:lnTo>
                    <a:lnTo>
                      <a:pt x="3737" y="5080"/>
                    </a:lnTo>
                    <a:close/>
                    <a:moveTo>
                      <a:pt x="9330" y="0"/>
                    </a:moveTo>
                    <a:lnTo>
                      <a:pt x="0" y="6741"/>
                    </a:lnTo>
                    <a:lnTo>
                      <a:pt x="0" y="17780"/>
                    </a:lnTo>
                    <a:lnTo>
                      <a:pt x="0" y="17853"/>
                    </a:lnTo>
                    <a:lnTo>
                      <a:pt x="5129" y="14165"/>
                    </a:lnTo>
                    <a:lnTo>
                      <a:pt x="5227" y="14117"/>
                    </a:lnTo>
                    <a:lnTo>
                      <a:pt x="5325" y="14117"/>
                    </a:lnTo>
                    <a:lnTo>
                      <a:pt x="5398" y="14141"/>
                    </a:lnTo>
                    <a:lnTo>
                      <a:pt x="5471" y="14214"/>
                    </a:lnTo>
                    <a:lnTo>
                      <a:pt x="5520" y="14312"/>
                    </a:lnTo>
                    <a:lnTo>
                      <a:pt x="5520" y="14385"/>
                    </a:lnTo>
                    <a:lnTo>
                      <a:pt x="5471" y="14483"/>
                    </a:lnTo>
                    <a:lnTo>
                      <a:pt x="5422" y="14556"/>
                    </a:lnTo>
                    <a:lnTo>
                      <a:pt x="318" y="18244"/>
                    </a:lnTo>
                    <a:lnTo>
                      <a:pt x="416" y="18244"/>
                    </a:lnTo>
                    <a:lnTo>
                      <a:pt x="489" y="18268"/>
                    </a:lnTo>
                    <a:lnTo>
                      <a:pt x="18171" y="18268"/>
                    </a:lnTo>
                    <a:lnTo>
                      <a:pt x="18244" y="18244"/>
                    </a:lnTo>
                    <a:lnTo>
                      <a:pt x="18342" y="18244"/>
                    </a:lnTo>
                    <a:lnTo>
                      <a:pt x="13238" y="14556"/>
                    </a:lnTo>
                    <a:lnTo>
                      <a:pt x="13189" y="14483"/>
                    </a:lnTo>
                    <a:lnTo>
                      <a:pt x="13140" y="14385"/>
                    </a:lnTo>
                    <a:lnTo>
                      <a:pt x="13140" y="14312"/>
                    </a:lnTo>
                    <a:lnTo>
                      <a:pt x="13189" y="14214"/>
                    </a:lnTo>
                    <a:lnTo>
                      <a:pt x="13262" y="14141"/>
                    </a:lnTo>
                    <a:lnTo>
                      <a:pt x="13335" y="14117"/>
                    </a:lnTo>
                    <a:lnTo>
                      <a:pt x="13433" y="14117"/>
                    </a:lnTo>
                    <a:lnTo>
                      <a:pt x="13531" y="14165"/>
                    </a:lnTo>
                    <a:lnTo>
                      <a:pt x="18660" y="17853"/>
                    </a:lnTo>
                    <a:lnTo>
                      <a:pt x="18660" y="17780"/>
                    </a:lnTo>
                    <a:lnTo>
                      <a:pt x="18660" y="6741"/>
                    </a:lnTo>
                    <a:lnTo>
                      <a:pt x="933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0" name="Shape 402">
                <a:extLst>
                  <a:ext uri="{FF2B5EF4-FFF2-40B4-BE49-F238E27FC236}">
                    <a16:creationId xmlns:a16="http://schemas.microsoft.com/office/drawing/2014/main" id="{018B8013-1E7B-4644-8647-2330C20E584B}"/>
                  </a:ext>
                </a:extLst>
              </p:cNvPr>
              <p:cNvSpPr/>
              <p:nvPr/>
            </p:nvSpPr>
            <p:spPr>
              <a:xfrm>
                <a:off x="1382325" y="1792025"/>
                <a:ext cx="168550" cy="12250"/>
              </a:xfrm>
              <a:custGeom>
                <a:avLst/>
                <a:gdLst/>
                <a:ahLst/>
                <a:cxnLst/>
                <a:rect l="0" t="0" r="0" b="0"/>
                <a:pathLst>
                  <a:path w="6742" h="490" extrusionOk="0">
                    <a:moveTo>
                      <a:pt x="147" y="1"/>
                    </a:moveTo>
                    <a:lnTo>
                      <a:pt x="74" y="74"/>
                    </a:lnTo>
                    <a:lnTo>
                      <a:pt x="25" y="147"/>
                    </a:lnTo>
                    <a:lnTo>
                      <a:pt x="1" y="245"/>
                    </a:lnTo>
                    <a:lnTo>
                      <a:pt x="25" y="343"/>
                    </a:lnTo>
                    <a:lnTo>
                      <a:pt x="74" y="416"/>
                    </a:lnTo>
                    <a:lnTo>
                      <a:pt x="147" y="465"/>
                    </a:lnTo>
                    <a:lnTo>
                      <a:pt x="245" y="489"/>
                    </a:lnTo>
                    <a:lnTo>
                      <a:pt x="6497" y="489"/>
                    </a:lnTo>
                    <a:lnTo>
                      <a:pt x="6595" y="465"/>
                    </a:lnTo>
                    <a:lnTo>
                      <a:pt x="6668" y="416"/>
                    </a:lnTo>
                    <a:lnTo>
                      <a:pt x="6717" y="343"/>
                    </a:lnTo>
                    <a:lnTo>
                      <a:pt x="6741" y="245"/>
                    </a:lnTo>
                    <a:lnTo>
                      <a:pt x="6717" y="147"/>
                    </a:lnTo>
                    <a:lnTo>
                      <a:pt x="6668" y="74"/>
                    </a:lnTo>
                    <a:lnTo>
                      <a:pt x="6595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1" name="Shape 403">
                <a:extLst>
                  <a:ext uri="{FF2B5EF4-FFF2-40B4-BE49-F238E27FC236}">
                    <a16:creationId xmlns:a16="http://schemas.microsoft.com/office/drawing/2014/main" id="{B636C844-8FB8-4F94-941B-90AC9B51D050}"/>
                  </a:ext>
                </a:extLst>
              </p:cNvPr>
              <p:cNvSpPr/>
              <p:nvPr/>
            </p:nvSpPr>
            <p:spPr>
              <a:xfrm>
                <a:off x="1382325" y="1825000"/>
                <a:ext cx="168550" cy="12250"/>
              </a:xfrm>
              <a:custGeom>
                <a:avLst/>
                <a:gdLst/>
                <a:ahLst/>
                <a:cxnLst/>
                <a:rect l="0" t="0" r="0" b="0"/>
                <a:pathLst>
                  <a:path w="6742" h="490" extrusionOk="0">
                    <a:moveTo>
                      <a:pt x="245" y="1"/>
                    </a:moveTo>
                    <a:lnTo>
                      <a:pt x="147" y="25"/>
                    </a:lnTo>
                    <a:lnTo>
                      <a:pt x="74" y="74"/>
                    </a:lnTo>
                    <a:lnTo>
                      <a:pt x="25" y="147"/>
                    </a:lnTo>
                    <a:lnTo>
                      <a:pt x="1" y="245"/>
                    </a:lnTo>
                    <a:lnTo>
                      <a:pt x="25" y="343"/>
                    </a:lnTo>
                    <a:lnTo>
                      <a:pt x="74" y="416"/>
                    </a:lnTo>
                    <a:lnTo>
                      <a:pt x="147" y="465"/>
                    </a:lnTo>
                    <a:lnTo>
                      <a:pt x="245" y="489"/>
                    </a:lnTo>
                    <a:lnTo>
                      <a:pt x="6497" y="489"/>
                    </a:lnTo>
                    <a:lnTo>
                      <a:pt x="6595" y="465"/>
                    </a:lnTo>
                    <a:lnTo>
                      <a:pt x="6668" y="416"/>
                    </a:lnTo>
                    <a:lnTo>
                      <a:pt x="6717" y="343"/>
                    </a:lnTo>
                    <a:lnTo>
                      <a:pt x="6741" y="245"/>
                    </a:lnTo>
                    <a:lnTo>
                      <a:pt x="6717" y="147"/>
                    </a:lnTo>
                    <a:lnTo>
                      <a:pt x="6668" y="74"/>
                    </a:lnTo>
                    <a:lnTo>
                      <a:pt x="6595" y="25"/>
                    </a:lnTo>
                    <a:lnTo>
                      <a:pt x="6497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2" name="Shape 404">
                <a:extLst>
                  <a:ext uri="{FF2B5EF4-FFF2-40B4-BE49-F238E27FC236}">
                    <a16:creationId xmlns:a16="http://schemas.microsoft.com/office/drawing/2014/main" id="{FAAB4EAC-131F-40F6-8B68-C4DD476EF48C}"/>
                  </a:ext>
                </a:extLst>
              </p:cNvPr>
              <p:cNvSpPr/>
              <p:nvPr/>
            </p:nvSpPr>
            <p:spPr>
              <a:xfrm>
                <a:off x="1382325" y="1858575"/>
                <a:ext cx="70850" cy="12250"/>
              </a:xfrm>
              <a:custGeom>
                <a:avLst/>
                <a:gdLst/>
                <a:ahLst/>
                <a:cxnLst/>
                <a:rect l="0" t="0" r="0" b="0"/>
                <a:pathLst>
                  <a:path w="2834" h="490" extrusionOk="0">
                    <a:moveTo>
                      <a:pt x="245" y="1"/>
                    </a:moveTo>
                    <a:lnTo>
                      <a:pt x="147" y="25"/>
                    </a:lnTo>
                    <a:lnTo>
                      <a:pt x="74" y="74"/>
                    </a:lnTo>
                    <a:lnTo>
                      <a:pt x="25" y="147"/>
                    </a:lnTo>
                    <a:lnTo>
                      <a:pt x="1" y="245"/>
                    </a:lnTo>
                    <a:lnTo>
                      <a:pt x="25" y="343"/>
                    </a:lnTo>
                    <a:lnTo>
                      <a:pt x="74" y="416"/>
                    </a:lnTo>
                    <a:lnTo>
                      <a:pt x="147" y="465"/>
                    </a:lnTo>
                    <a:lnTo>
                      <a:pt x="245" y="489"/>
                    </a:lnTo>
                    <a:lnTo>
                      <a:pt x="2589" y="489"/>
                    </a:lnTo>
                    <a:lnTo>
                      <a:pt x="2687" y="465"/>
                    </a:lnTo>
                    <a:lnTo>
                      <a:pt x="2760" y="416"/>
                    </a:lnTo>
                    <a:lnTo>
                      <a:pt x="2809" y="343"/>
                    </a:lnTo>
                    <a:lnTo>
                      <a:pt x="2834" y="245"/>
                    </a:lnTo>
                    <a:lnTo>
                      <a:pt x="2809" y="147"/>
                    </a:lnTo>
                    <a:lnTo>
                      <a:pt x="2760" y="74"/>
                    </a:lnTo>
                    <a:lnTo>
                      <a:pt x="2687" y="25"/>
                    </a:lnTo>
                    <a:lnTo>
                      <a:pt x="258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6" name="Shape 405">
              <a:extLst>
                <a:ext uri="{FF2B5EF4-FFF2-40B4-BE49-F238E27FC236}">
                  <a16:creationId xmlns:a16="http://schemas.microsoft.com/office/drawing/2014/main" id="{287466A0-5792-45B3-9AB9-F247FD669E61}"/>
                </a:ext>
              </a:extLst>
            </p:cNvPr>
            <p:cNvGrpSpPr/>
            <p:nvPr/>
          </p:nvGrpSpPr>
          <p:grpSpPr>
            <a:xfrm>
              <a:off x="5660748" y="1326200"/>
              <a:ext cx="289776" cy="289776"/>
              <a:chOff x="1922075" y="1629000"/>
              <a:chExt cx="437200" cy="437200"/>
            </a:xfrm>
            <a:grpFill/>
          </p:grpSpPr>
          <p:sp>
            <p:nvSpPr>
              <p:cNvPr id="187" name="Shape 406">
                <a:extLst>
                  <a:ext uri="{FF2B5EF4-FFF2-40B4-BE49-F238E27FC236}">
                    <a16:creationId xmlns:a16="http://schemas.microsoft.com/office/drawing/2014/main" id="{D3C386C3-5674-490A-ACCB-E257041D370F}"/>
                  </a:ext>
                </a:extLst>
              </p:cNvPr>
              <p:cNvSpPr/>
              <p:nvPr/>
            </p:nvSpPr>
            <p:spPr>
              <a:xfrm>
                <a:off x="2208425" y="1629000"/>
                <a:ext cx="150850" cy="150850"/>
              </a:xfrm>
              <a:custGeom>
                <a:avLst/>
                <a:gdLst/>
                <a:ahLst/>
                <a:cxnLst/>
                <a:rect l="0" t="0" r="0" b="0"/>
                <a:pathLst>
                  <a:path w="6034" h="6034" extrusionOk="0">
                    <a:moveTo>
                      <a:pt x="2004" y="1"/>
                    </a:moveTo>
                    <a:lnTo>
                      <a:pt x="1881" y="25"/>
                    </a:lnTo>
                    <a:lnTo>
                      <a:pt x="1784" y="50"/>
                    </a:lnTo>
                    <a:lnTo>
                      <a:pt x="1686" y="98"/>
                    </a:lnTo>
                    <a:lnTo>
                      <a:pt x="1588" y="172"/>
                    </a:lnTo>
                    <a:lnTo>
                      <a:pt x="1" y="1784"/>
                    </a:lnTo>
                    <a:lnTo>
                      <a:pt x="4251" y="6033"/>
                    </a:lnTo>
                    <a:lnTo>
                      <a:pt x="5862" y="4446"/>
                    </a:lnTo>
                    <a:lnTo>
                      <a:pt x="5936" y="4348"/>
                    </a:lnTo>
                    <a:lnTo>
                      <a:pt x="5985" y="4250"/>
                    </a:lnTo>
                    <a:lnTo>
                      <a:pt x="6009" y="4153"/>
                    </a:lnTo>
                    <a:lnTo>
                      <a:pt x="6033" y="4031"/>
                    </a:lnTo>
                    <a:lnTo>
                      <a:pt x="6009" y="3933"/>
                    </a:lnTo>
                    <a:lnTo>
                      <a:pt x="5985" y="3811"/>
                    </a:lnTo>
                    <a:lnTo>
                      <a:pt x="5936" y="3713"/>
                    </a:lnTo>
                    <a:lnTo>
                      <a:pt x="5862" y="3615"/>
                    </a:lnTo>
                    <a:lnTo>
                      <a:pt x="2419" y="172"/>
                    </a:lnTo>
                    <a:lnTo>
                      <a:pt x="2321" y="98"/>
                    </a:lnTo>
                    <a:lnTo>
                      <a:pt x="2223" y="50"/>
                    </a:lnTo>
                    <a:lnTo>
                      <a:pt x="2101" y="25"/>
                    </a:lnTo>
                    <a:lnTo>
                      <a:pt x="2004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8" name="Shape 407">
                <a:extLst>
                  <a:ext uri="{FF2B5EF4-FFF2-40B4-BE49-F238E27FC236}">
                    <a16:creationId xmlns:a16="http://schemas.microsoft.com/office/drawing/2014/main" id="{1CDA0F67-9E08-48D8-8496-A7F95D2CE1BA}"/>
                  </a:ext>
                </a:extLst>
              </p:cNvPr>
              <p:cNvSpPr/>
              <p:nvPr/>
            </p:nvSpPr>
            <p:spPr>
              <a:xfrm>
                <a:off x="1922075" y="1686400"/>
                <a:ext cx="379800" cy="379800"/>
              </a:xfrm>
              <a:custGeom>
                <a:avLst/>
                <a:gdLst/>
                <a:ahLst/>
                <a:cxnLst/>
                <a:rect l="0" t="0" r="0" b="0"/>
                <a:pathLst>
                  <a:path w="15192" h="15192" extrusionOk="0">
                    <a:moveTo>
                      <a:pt x="1100" y="10527"/>
                    </a:moveTo>
                    <a:lnTo>
                      <a:pt x="4665" y="14093"/>
                    </a:lnTo>
                    <a:lnTo>
                      <a:pt x="4616" y="14117"/>
                    </a:lnTo>
                    <a:lnTo>
                      <a:pt x="1979" y="14508"/>
                    </a:lnTo>
                    <a:lnTo>
                      <a:pt x="684" y="13213"/>
                    </a:lnTo>
                    <a:lnTo>
                      <a:pt x="1075" y="10576"/>
                    </a:lnTo>
                    <a:lnTo>
                      <a:pt x="1100" y="10527"/>
                    </a:lnTo>
                    <a:close/>
                    <a:moveTo>
                      <a:pt x="10918" y="1"/>
                    </a:moveTo>
                    <a:lnTo>
                      <a:pt x="758" y="10185"/>
                    </a:lnTo>
                    <a:lnTo>
                      <a:pt x="684" y="10258"/>
                    </a:lnTo>
                    <a:lnTo>
                      <a:pt x="636" y="10332"/>
                    </a:lnTo>
                    <a:lnTo>
                      <a:pt x="611" y="10405"/>
                    </a:lnTo>
                    <a:lnTo>
                      <a:pt x="587" y="10502"/>
                    </a:lnTo>
                    <a:lnTo>
                      <a:pt x="1" y="14532"/>
                    </a:lnTo>
                    <a:lnTo>
                      <a:pt x="1" y="14654"/>
                    </a:lnTo>
                    <a:lnTo>
                      <a:pt x="25" y="14801"/>
                    </a:lnTo>
                    <a:lnTo>
                      <a:pt x="98" y="14923"/>
                    </a:lnTo>
                    <a:lnTo>
                      <a:pt x="171" y="15021"/>
                    </a:lnTo>
                    <a:lnTo>
                      <a:pt x="269" y="15094"/>
                    </a:lnTo>
                    <a:lnTo>
                      <a:pt x="367" y="15143"/>
                    </a:lnTo>
                    <a:lnTo>
                      <a:pt x="465" y="15167"/>
                    </a:lnTo>
                    <a:lnTo>
                      <a:pt x="587" y="15192"/>
                    </a:lnTo>
                    <a:lnTo>
                      <a:pt x="660" y="15192"/>
                    </a:lnTo>
                    <a:lnTo>
                      <a:pt x="4690" y="14606"/>
                    </a:lnTo>
                    <a:lnTo>
                      <a:pt x="4861" y="14557"/>
                    </a:lnTo>
                    <a:lnTo>
                      <a:pt x="4934" y="14508"/>
                    </a:lnTo>
                    <a:lnTo>
                      <a:pt x="5007" y="14435"/>
                    </a:lnTo>
                    <a:lnTo>
                      <a:pt x="15192" y="4275"/>
                    </a:lnTo>
                    <a:lnTo>
                      <a:pt x="13970" y="3053"/>
                    </a:lnTo>
                    <a:lnTo>
                      <a:pt x="4152" y="12872"/>
                    </a:lnTo>
                    <a:lnTo>
                      <a:pt x="3810" y="12530"/>
                    </a:lnTo>
                    <a:lnTo>
                      <a:pt x="13629" y="2712"/>
                    </a:lnTo>
                    <a:lnTo>
                      <a:pt x="12481" y="1564"/>
                    </a:lnTo>
                    <a:lnTo>
                      <a:pt x="2663" y="11382"/>
                    </a:lnTo>
                    <a:lnTo>
                      <a:pt x="2321" y="11040"/>
                    </a:lnTo>
                    <a:lnTo>
                      <a:pt x="12139" y="1222"/>
                    </a:lnTo>
                    <a:lnTo>
                      <a:pt x="10918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7" name="Shape 408">
              <a:extLst>
                <a:ext uri="{FF2B5EF4-FFF2-40B4-BE49-F238E27FC236}">
                  <a16:creationId xmlns:a16="http://schemas.microsoft.com/office/drawing/2014/main" id="{F78F9201-8E91-4B24-8F89-379B19CE37AD}"/>
                </a:ext>
              </a:extLst>
            </p:cNvPr>
            <p:cNvGrpSpPr/>
            <p:nvPr/>
          </p:nvGrpSpPr>
          <p:grpSpPr>
            <a:xfrm>
              <a:off x="6106315" y="1324991"/>
              <a:ext cx="292195" cy="292195"/>
              <a:chOff x="2594325" y="1627175"/>
              <a:chExt cx="440850" cy="440850"/>
            </a:xfrm>
            <a:grpFill/>
          </p:grpSpPr>
          <p:sp>
            <p:nvSpPr>
              <p:cNvPr id="184" name="Shape 409">
                <a:extLst>
                  <a:ext uri="{FF2B5EF4-FFF2-40B4-BE49-F238E27FC236}">
                    <a16:creationId xmlns:a16="http://schemas.microsoft.com/office/drawing/2014/main" id="{3A4FE6DE-9D18-41AE-9B93-11B4026CF788}"/>
                  </a:ext>
                </a:extLst>
              </p:cNvPr>
              <p:cNvSpPr/>
              <p:nvPr/>
            </p:nvSpPr>
            <p:spPr>
              <a:xfrm>
                <a:off x="2594325" y="1890950"/>
                <a:ext cx="177075" cy="177075"/>
              </a:xfrm>
              <a:custGeom>
                <a:avLst/>
                <a:gdLst/>
                <a:ahLst/>
                <a:cxnLst/>
                <a:rect l="0" t="0" r="0" b="0"/>
                <a:pathLst>
                  <a:path w="7083" h="7083" extrusionOk="0">
                    <a:moveTo>
                      <a:pt x="5544" y="0"/>
                    </a:moveTo>
                    <a:lnTo>
                      <a:pt x="538" y="5984"/>
                    </a:lnTo>
                    <a:lnTo>
                      <a:pt x="0" y="7083"/>
                    </a:lnTo>
                    <a:lnTo>
                      <a:pt x="1099" y="6546"/>
                    </a:lnTo>
                    <a:lnTo>
                      <a:pt x="7083" y="1539"/>
                    </a:lnTo>
                    <a:lnTo>
                      <a:pt x="554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5" name="Shape 410">
                <a:extLst>
                  <a:ext uri="{FF2B5EF4-FFF2-40B4-BE49-F238E27FC236}">
                    <a16:creationId xmlns:a16="http://schemas.microsoft.com/office/drawing/2014/main" id="{04F94AF8-2E30-420E-A748-B85B34459499}"/>
                  </a:ext>
                </a:extLst>
              </p:cNvPr>
              <p:cNvSpPr/>
              <p:nvPr/>
            </p:nvSpPr>
            <p:spPr>
              <a:xfrm>
                <a:off x="2858700" y="1627175"/>
                <a:ext cx="176475" cy="176475"/>
              </a:xfrm>
              <a:custGeom>
                <a:avLst/>
                <a:gdLst/>
                <a:ahLst/>
                <a:cxnLst/>
                <a:rect l="0" t="0" r="0" b="0"/>
                <a:pathLst>
                  <a:path w="7059" h="7059" extrusionOk="0">
                    <a:moveTo>
                      <a:pt x="904" y="1"/>
                    </a:moveTo>
                    <a:lnTo>
                      <a:pt x="782" y="25"/>
                    </a:lnTo>
                    <a:lnTo>
                      <a:pt x="684" y="98"/>
                    </a:lnTo>
                    <a:lnTo>
                      <a:pt x="611" y="147"/>
                    </a:lnTo>
                    <a:lnTo>
                      <a:pt x="489" y="294"/>
                    </a:lnTo>
                    <a:lnTo>
                      <a:pt x="367" y="440"/>
                    </a:lnTo>
                    <a:lnTo>
                      <a:pt x="294" y="587"/>
                    </a:lnTo>
                    <a:lnTo>
                      <a:pt x="196" y="733"/>
                    </a:lnTo>
                    <a:lnTo>
                      <a:pt x="74" y="1051"/>
                    </a:lnTo>
                    <a:lnTo>
                      <a:pt x="0" y="1393"/>
                    </a:lnTo>
                    <a:lnTo>
                      <a:pt x="0" y="1735"/>
                    </a:lnTo>
                    <a:lnTo>
                      <a:pt x="25" y="2052"/>
                    </a:lnTo>
                    <a:lnTo>
                      <a:pt x="123" y="2394"/>
                    </a:lnTo>
                    <a:lnTo>
                      <a:pt x="269" y="2711"/>
                    </a:lnTo>
                    <a:lnTo>
                      <a:pt x="4348" y="6790"/>
                    </a:lnTo>
                    <a:lnTo>
                      <a:pt x="4665" y="6937"/>
                    </a:lnTo>
                    <a:lnTo>
                      <a:pt x="5007" y="7034"/>
                    </a:lnTo>
                    <a:lnTo>
                      <a:pt x="5325" y="7059"/>
                    </a:lnTo>
                    <a:lnTo>
                      <a:pt x="5667" y="7059"/>
                    </a:lnTo>
                    <a:lnTo>
                      <a:pt x="6008" y="6986"/>
                    </a:lnTo>
                    <a:lnTo>
                      <a:pt x="6326" y="6863"/>
                    </a:lnTo>
                    <a:lnTo>
                      <a:pt x="6473" y="6766"/>
                    </a:lnTo>
                    <a:lnTo>
                      <a:pt x="6619" y="6692"/>
                    </a:lnTo>
                    <a:lnTo>
                      <a:pt x="6766" y="6570"/>
                    </a:lnTo>
                    <a:lnTo>
                      <a:pt x="6912" y="6448"/>
                    </a:lnTo>
                    <a:lnTo>
                      <a:pt x="6961" y="6375"/>
                    </a:lnTo>
                    <a:lnTo>
                      <a:pt x="7034" y="6277"/>
                    </a:lnTo>
                    <a:lnTo>
                      <a:pt x="7059" y="6155"/>
                    </a:lnTo>
                    <a:lnTo>
                      <a:pt x="7059" y="6057"/>
                    </a:lnTo>
                    <a:lnTo>
                      <a:pt x="7059" y="5960"/>
                    </a:lnTo>
                    <a:lnTo>
                      <a:pt x="7034" y="5862"/>
                    </a:lnTo>
                    <a:lnTo>
                      <a:pt x="6961" y="5764"/>
                    </a:lnTo>
                    <a:lnTo>
                      <a:pt x="6912" y="5667"/>
                    </a:lnTo>
                    <a:lnTo>
                      <a:pt x="1393" y="147"/>
                    </a:lnTo>
                    <a:lnTo>
                      <a:pt x="1295" y="98"/>
                    </a:lnTo>
                    <a:lnTo>
                      <a:pt x="1197" y="25"/>
                    </a:lnTo>
                    <a:lnTo>
                      <a:pt x="109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6" name="Shape 411">
                <a:extLst>
                  <a:ext uri="{FF2B5EF4-FFF2-40B4-BE49-F238E27FC236}">
                    <a16:creationId xmlns:a16="http://schemas.microsoft.com/office/drawing/2014/main" id="{C8CAA070-0411-4829-A279-509EF869E552}"/>
                  </a:ext>
                </a:extLst>
              </p:cNvPr>
              <p:cNvSpPr/>
              <p:nvPr/>
            </p:nvSpPr>
            <p:spPr>
              <a:xfrm>
                <a:off x="2663325" y="1702275"/>
                <a:ext cx="296750" cy="296775"/>
              </a:xfrm>
              <a:custGeom>
                <a:avLst/>
                <a:gdLst/>
                <a:ahLst/>
                <a:cxnLst/>
                <a:rect l="0" t="0" r="0" b="0"/>
                <a:pathLst>
                  <a:path w="11870" h="11871" extrusionOk="0">
                    <a:moveTo>
                      <a:pt x="7718" y="1295"/>
                    </a:moveTo>
                    <a:lnTo>
                      <a:pt x="7815" y="1319"/>
                    </a:lnTo>
                    <a:lnTo>
                      <a:pt x="7889" y="1368"/>
                    </a:lnTo>
                    <a:lnTo>
                      <a:pt x="7938" y="1442"/>
                    </a:lnTo>
                    <a:lnTo>
                      <a:pt x="7938" y="1515"/>
                    </a:lnTo>
                    <a:lnTo>
                      <a:pt x="7938" y="1588"/>
                    </a:lnTo>
                    <a:lnTo>
                      <a:pt x="7889" y="1661"/>
                    </a:lnTo>
                    <a:lnTo>
                      <a:pt x="5862" y="3664"/>
                    </a:lnTo>
                    <a:lnTo>
                      <a:pt x="5788" y="3713"/>
                    </a:lnTo>
                    <a:lnTo>
                      <a:pt x="5715" y="3737"/>
                    </a:lnTo>
                    <a:lnTo>
                      <a:pt x="5642" y="3713"/>
                    </a:lnTo>
                    <a:lnTo>
                      <a:pt x="5569" y="3664"/>
                    </a:lnTo>
                    <a:lnTo>
                      <a:pt x="5520" y="3591"/>
                    </a:lnTo>
                    <a:lnTo>
                      <a:pt x="5495" y="3517"/>
                    </a:lnTo>
                    <a:lnTo>
                      <a:pt x="5520" y="3444"/>
                    </a:lnTo>
                    <a:lnTo>
                      <a:pt x="5569" y="3371"/>
                    </a:lnTo>
                    <a:lnTo>
                      <a:pt x="7571" y="1368"/>
                    </a:lnTo>
                    <a:lnTo>
                      <a:pt x="7644" y="1319"/>
                    </a:lnTo>
                    <a:lnTo>
                      <a:pt x="7718" y="1295"/>
                    </a:lnTo>
                    <a:close/>
                    <a:moveTo>
                      <a:pt x="7767" y="1"/>
                    </a:moveTo>
                    <a:lnTo>
                      <a:pt x="4885" y="2907"/>
                    </a:lnTo>
                    <a:lnTo>
                      <a:pt x="4640" y="2809"/>
                    </a:lnTo>
                    <a:lnTo>
                      <a:pt x="4396" y="2712"/>
                    </a:lnTo>
                    <a:lnTo>
                      <a:pt x="4103" y="2614"/>
                    </a:lnTo>
                    <a:lnTo>
                      <a:pt x="3810" y="2565"/>
                    </a:lnTo>
                    <a:lnTo>
                      <a:pt x="3493" y="2492"/>
                    </a:lnTo>
                    <a:lnTo>
                      <a:pt x="3175" y="2443"/>
                    </a:lnTo>
                    <a:lnTo>
                      <a:pt x="2858" y="2418"/>
                    </a:lnTo>
                    <a:lnTo>
                      <a:pt x="2247" y="2418"/>
                    </a:lnTo>
                    <a:lnTo>
                      <a:pt x="1954" y="2443"/>
                    </a:lnTo>
                    <a:lnTo>
                      <a:pt x="1636" y="2492"/>
                    </a:lnTo>
                    <a:lnTo>
                      <a:pt x="1319" y="2565"/>
                    </a:lnTo>
                    <a:lnTo>
                      <a:pt x="1001" y="2687"/>
                    </a:lnTo>
                    <a:lnTo>
                      <a:pt x="708" y="2809"/>
                    </a:lnTo>
                    <a:lnTo>
                      <a:pt x="415" y="3005"/>
                    </a:lnTo>
                    <a:lnTo>
                      <a:pt x="147" y="3224"/>
                    </a:lnTo>
                    <a:lnTo>
                      <a:pt x="73" y="3298"/>
                    </a:lnTo>
                    <a:lnTo>
                      <a:pt x="24" y="3395"/>
                    </a:lnTo>
                    <a:lnTo>
                      <a:pt x="0" y="3493"/>
                    </a:lnTo>
                    <a:lnTo>
                      <a:pt x="0" y="3615"/>
                    </a:lnTo>
                    <a:lnTo>
                      <a:pt x="0" y="3713"/>
                    </a:lnTo>
                    <a:lnTo>
                      <a:pt x="24" y="3811"/>
                    </a:lnTo>
                    <a:lnTo>
                      <a:pt x="73" y="3908"/>
                    </a:lnTo>
                    <a:lnTo>
                      <a:pt x="147" y="4006"/>
                    </a:lnTo>
                    <a:lnTo>
                      <a:pt x="7864" y="11724"/>
                    </a:lnTo>
                    <a:lnTo>
                      <a:pt x="7962" y="11797"/>
                    </a:lnTo>
                    <a:lnTo>
                      <a:pt x="8060" y="11846"/>
                    </a:lnTo>
                    <a:lnTo>
                      <a:pt x="8157" y="11870"/>
                    </a:lnTo>
                    <a:lnTo>
                      <a:pt x="8377" y="11870"/>
                    </a:lnTo>
                    <a:lnTo>
                      <a:pt x="8475" y="11846"/>
                    </a:lnTo>
                    <a:lnTo>
                      <a:pt x="8573" y="11797"/>
                    </a:lnTo>
                    <a:lnTo>
                      <a:pt x="8646" y="11724"/>
                    </a:lnTo>
                    <a:lnTo>
                      <a:pt x="8866" y="11455"/>
                    </a:lnTo>
                    <a:lnTo>
                      <a:pt x="9061" y="11162"/>
                    </a:lnTo>
                    <a:lnTo>
                      <a:pt x="9183" y="10869"/>
                    </a:lnTo>
                    <a:lnTo>
                      <a:pt x="9305" y="10551"/>
                    </a:lnTo>
                    <a:lnTo>
                      <a:pt x="9379" y="10234"/>
                    </a:lnTo>
                    <a:lnTo>
                      <a:pt x="9427" y="9916"/>
                    </a:lnTo>
                    <a:lnTo>
                      <a:pt x="9452" y="9623"/>
                    </a:lnTo>
                    <a:lnTo>
                      <a:pt x="9452" y="9330"/>
                    </a:lnTo>
                    <a:lnTo>
                      <a:pt x="9452" y="9013"/>
                    </a:lnTo>
                    <a:lnTo>
                      <a:pt x="9427" y="8695"/>
                    </a:lnTo>
                    <a:lnTo>
                      <a:pt x="9379" y="8378"/>
                    </a:lnTo>
                    <a:lnTo>
                      <a:pt x="9305" y="8060"/>
                    </a:lnTo>
                    <a:lnTo>
                      <a:pt x="9256" y="7767"/>
                    </a:lnTo>
                    <a:lnTo>
                      <a:pt x="9159" y="7474"/>
                    </a:lnTo>
                    <a:lnTo>
                      <a:pt x="9061" y="7230"/>
                    </a:lnTo>
                    <a:lnTo>
                      <a:pt x="8963" y="6986"/>
                    </a:lnTo>
                    <a:lnTo>
                      <a:pt x="11870" y="4104"/>
                    </a:lnTo>
                    <a:lnTo>
                      <a:pt x="7767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8" name="Shape 412">
              <a:extLst>
                <a:ext uri="{FF2B5EF4-FFF2-40B4-BE49-F238E27FC236}">
                  <a16:creationId xmlns:a16="http://schemas.microsoft.com/office/drawing/2014/main" id="{C345C469-BC8D-456D-83B5-B20E7FA546D3}"/>
                </a:ext>
              </a:extLst>
            </p:cNvPr>
            <p:cNvSpPr/>
            <p:nvPr/>
          </p:nvSpPr>
          <p:spPr>
            <a:xfrm>
              <a:off x="6566258" y="1338056"/>
              <a:ext cx="266313" cy="266296"/>
            </a:xfrm>
            <a:custGeom>
              <a:avLst/>
              <a:gdLst/>
              <a:ahLst/>
              <a:cxnLst/>
              <a:rect l="0" t="0" r="0" b="0"/>
              <a:pathLst>
                <a:path w="16072" h="16071" extrusionOk="0">
                  <a:moveTo>
                    <a:pt x="8036" y="0"/>
                  </a:moveTo>
                  <a:lnTo>
                    <a:pt x="7938" y="24"/>
                  </a:lnTo>
                  <a:lnTo>
                    <a:pt x="7792" y="98"/>
                  </a:lnTo>
                  <a:lnTo>
                    <a:pt x="7328" y="366"/>
                  </a:lnTo>
                  <a:lnTo>
                    <a:pt x="7059" y="537"/>
                  </a:lnTo>
                  <a:lnTo>
                    <a:pt x="6766" y="757"/>
                  </a:lnTo>
                  <a:lnTo>
                    <a:pt x="6448" y="977"/>
                  </a:lnTo>
                  <a:lnTo>
                    <a:pt x="6155" y="1246"/>
                  </a:lnTo>
                  <a:lnTo>
                    <a:pt x="5887" y="1514"/>
                  </a:lnTo>
                  <a:lnTo>
                    <a:pt x="5643" y="1807"/>
                  </a:lnTo>
                  <a:lnTo>
                    <a:pt x="5447" y="2100"/>
                  </a:lnTo>
                  <a:lnTo>
                    <a:pt x="5374" y="2247"/>
                  </a:lnTo>
                  <a:lnTo>
                    <a:pt x="5325" y="2418"/>
                  </a:lnTo>
                  <a:lnTo>
                    <a:pt x="5276" y="2564"/>
                  </a:lnTo>
                  <a:lnTo>
                    <a:pt x="5252" y="2711"/>
                  </a:lnTo>
                  <a:lnTo>
                    <a:pt x="5252" y="2858"/>
                  </a:lnTo>
                  <a:lnTo>
                    <a:pt x="5276" y="3029"/>
                  </a:lnTo>
                  <a:lnTo>
                    <a:pt x="5325" y="3175"/>
                  </a:lnTo>
                  <a:lnTo>
                    <a:pt x="5398" y="3322"/>
                  </a:lnTo>
                  <a:lnTo>
                    <a:pt x="5496" y="3468"/>
                  </a:lnTo>
                  <a:lnTo>
                    <a:pt x="5618" y="3615"/>
                  </a:lnTo>
                  <a:lnTo>
                    <a:pt x="5814" y="3761"/>
                  </a:lnTo>
                  <a:lnTo>
                    <a:pt x="6009" y="3859"/>
                  </a:lnTo>
                  <a:lnTo>
                    <a:pt x="6204" y="3957"/>
                  </a:lnTo>
                  <a:lnTo>
                    <a:pt x="6424" y="4005"/>
                  </a:lnTo>
                  <a:lnTo>
                    <a:pt x="6644" y="4054"/>
                  </a:lnTo>
                  <a:lnTo>
                    <a:pt x="6864" y="4152"/>
                  </a:lnTo>
                  <a:lnTo>
                    <a:pt x="7059" y="4250"/>
                  </a:lnTo>
                  <a:lnTo>
                    <a:pt x="7254" y="4421"/>
                  </a:lnTo>
                  <a:lnTo>
                    <a:pt x="7425" y="4616"/>
                  </a:lnTo>
                  <a:lnTo>
                    <a:pt x="7523" y="4836"/>
                  </a:lnTo>
                  <a:lnTo>
                    <a:pt x="7596" y="5080"/>
                  </a:lnTo>
                  <a:lnTo>
                    <a:pt x="7621" y="5373"/>
                  </a:lnTo>
                  <a:lnTo>
                    <a:pt x="7596" y="5569"/>
                  </a:lnTo>
                  <a:lnTo>
                    <a:pt x="7572" y="5788"/>
                  </a:lnTo>
                  <a:lnTo>
                    <a:pt x="7499" y="5984"/>
                  </a:lnTo>
                  <a:lnTo>
                    <a:pt x="7425" y="6179"/>
                  </a:lnTo>
                  <a:lnTo>
                    <a:pt x="7328" y="6374"/>
                  </a:lnTo>
                  <a:lnTo>
                    <a:pt x="7206" y="6570"/>
                  </a:lnTo>
                  <a:lnTo>
                    <a:pt x="7059" y="6741"/>
                  </a:lnTo>
                  <a:lnTo>
                    <a:pt x="6913" y="6912"/>
                  </a:lnTo>
                  <a:lnTo>
                    <a:pt x="6742" y="7058"/>
                  </a:lnTo>
                  <a:lnTo>
                    <a:pt x="6571" y="7205"/>
                  </a:lnTo>
                  <a:lnTo>
                    <a:pt x="6400" y="7303"/>
                  </a:lnTo>
                  <a:lnTo>
                    <a:pt x="6204" y="7425"/>
                  </a:lnTo>
                  <a:lnTo>
                    <a:pt x="6009" y="7498"/>
                  </a:lnTo>
                  <a:lnTo>
                    <a:pt x="5789" y="7571"/>
                  </a:lnTo>
                  <a:lnTo>
                    <a:pt x="5569" y="7596"/>
                  </a:lnTo>
                  <a:lnTo>
                    <a:pt x="5374" y="7620"/>
                  </a:lnTo>
                  <a:lnTo>
                    <a:pt x="5105" y="7596"/>
                  </a:lnTo>
                  <a:lnTo>
                    <a:pt x="4861" y="7522"/>
                  </a:lnTo>
                  <a:lnTo>
                    <a:pt x="4617" y="7425"/>
                  </a:lnTo>
                  <a:lnTo>
                    <a:pt x="4421" y="7254"/>
                  </a:lnTo>
                  <a:lnTo>
                    <a:pt x="4250" y="7058"/>
                  </a:lnTo>
                  <a:lnTo>
                    <a:pt x="4128" y="6839"/>
                  </a:lnTo>
                  <a:lnTo>
                    <a:pt x="4055" y="6619"/>
                  </a:lnTo>
                  <a:lnTo>
                    <a:pt x="3982" y="6399"/>
                  </a:lnTo>
                  <a:lnTo>
                    <a:pt x="3933" y="6204"/>
                  </a:lnTo>
                  <a:lnTo>
                    <a:pt x="3860" y="6008"/>
                  </a:lnTo>
                  <a:lnTo>
                    <a:pt x="3762" y="5813"/>
                  </a:lnTo>
                  <a:lnTo>
                    <a:pt x="3615" y="5617"/>
                  </a:lnTo>
                  <a:lnTo>
                    <a:pt x="3469" y="5495"/>
                  </a:lnTo>
                  <a:lnTo>
                    <a:pt x="3322" y="5398"/>
                  </a:lnTo>
                  <a:lnTo>
                    <a:pt x="3176" y="5324"/>
                  </a:lnTo>
                  <a:lnTo>
                    <a:pt x="3029" y="5275"/>
                  </a:lnTo>
                  <a:lnTo>
                    <a:pt x="2858" y="5251"/>
                  </a:lnTo>
                  <a:lnTo>
                    <a:pt x="2712" y="5251"/>
                  </a:lnTo>
                  <a:lnTo>
                    <a:pt x="2565" y="5275"/>
                  </a:lnTo>
                  <a:lnTo>
                    <a:pt x="2419" y="5324"/>
                  </a:lnTo>
                  <a:lnTo>
                    <a:pt x="2248" y="5373"/>
                  </a:lnTo>
                  <a:lnTo>
                    <a:pt x="2101" y="5446"/>
                  </a:lnTo>
                  <a:lnTo>
                    <a:pt x="1808" y="5642"/>
                  </a:lnTo>
                  <a:lnTo>
                    <a:pt x="1515" y="5886"/>
                  </a:lnTo>
                  <a:lnTo>
                    <a:pt x="1246" y="6155"/>
                  </a:lnTo>
                  <a:lnTo>
                    <a:pt x="978" y="6448"/>
                  </a:lnTo>
                  <a:lnTo>
                    <a:pt x="758" y="6765"/>
                  </a:lnTo>
                  <a:lnTo>
                    <a:pt x="538" y="7058"/>
                  </a:lnTo>
                  <a:lnTo>
                    <a:pt x="367" y="7327"/>
                  </a:lnTo>
                  <a:lnTo>
                    <a:pt x="99" y="7791"/>
                  </a:lnTo>
                  <a:lnTo>
                    <a:pt x="25" y="7938"/>
                  </a:lnTo>
                  <a:lnTo>
                    <a:pt x="1" y="8035"/>
                  </a:lnTo>
                  <a:lnTo>
                    <a:pt x="25" y="8231"/>
                  </a:lnTo>
                  <a:lnTo>
                    <a:pt x="74" y="8402"/>
                  </a:lnTo>
                  <a:lnTo>
                    <a:pt x="172" y="8597"/>
                  </a:lnTo>
                  <a:lnTo>
                    <a:pt x="294" y="8744"/>
                  </a:lnTo>
                  <a:lnTo>
                    <a:pt x="587" y="9012"/>
                  </a:lnTo>
                  <a:lnTo>
                    <a:pt x="880" y="9256"/>
                  </a:lnTo>
                  <a:lnTo>
                    <a:pt x="1417" y="9696"/>
                  </a:lnTo>
                  <a:lnTo>
                    <a:pt x="1906" y="10062"/>
                  </a:lnTo>
                  <a:lnTo>
                    <a:pt x="2101" y="10233"/>
                  </a:lnTo>
                  <a:lnTo>
                    <a:pt x="2297" y="10404"/>
                  </a:lnTo>
                  <a:lnTo>
                    <a:pt x="2419" y="10575"/>
                  </a:lnTo>
                  <a:lnTo>
                    <a:pt x="2541" y="10746"/>
                  </a:lnTo>
                  <a:lnTo>
                    <a:pt x="2590" y="10917"/>
                  </a:lnTo>
                  <a:lnTo>
                    <a:pt x="2590" y="11113"/>
                  </a:lnTo>
                  <a:lnTo>
                    <a:pt x="2541" y="11308"/>
                  </a:lnTo>
                  <a:lnTo>
                    <a:pt x="2443" y="11528"/>
                  </a:lnTo>
                  <a:lnTo>
                    <a:pt x="2272" y="11772"/>
                  </a:lnTo>
                  <a:lnTo>
                    <a:pt x="2004" y="12041"/>
                  </a:lnTo>
                  <a:lnTo>
                    <a:pt x="1833" y="12212"/>
                  </a:lnTo>
                  <a:lnTo>
                    <a:pt x="1637" y="12309"/>
                  </a:lnTo>
                  <a:lnTo>
                    <a:pt x="1417" y="12383"/>
                  </a:lnTo>
                  <a:lnTo>
                    <a:pt x="1222" y="12431"/>
                  </a:lnTo>
                  <a:lnTo>
                    <a:pt x="1002" y="12480"/>
                  </a:lnTo>
                  <a:lnTo>
                    <a:pt x="782" y="12578"/>
                  </a:lnTo>
                  <a:lnTo>
                    <a:pt x="587" y="12700"/>
                  </a:lnTo>
                  <a:lnTo>
                    <a:pt x="367" y="12871"/>
                  </a:lnTo>
                  <a:lnTo>
                    <a:pt x="196" y="13066"/>
                  </a:lnTo>
                  <a:lnTo>
                    <a:pt x="99" y="13286"/>
                  </a:lnTo>
                  <a:lnTo>
                    <a:pt x="25" y="13530"/>
                  </a:lnTo>
                  <a:lnTo>
                    <a:pt x="1" y="13799"/>
                  </a:lnTo>
                  <a:lnTo>
                    <a:pt x="25" y="14019"/>
                  </a:lnTo>
                  <a:lnTo>
                    <a:pt x="50" y="14239"/>
                  </a:lnTo>
                  <a:lnTo>
                    <a:pt x="123" y="14434"/>
                  </a:lnTo>
                  <a:lnTo>
                    <a:pt x="221" y="14654"/>
                  </a:lnTo>
                  <a:lnTo>
                    <a:pt x="318" y="14825"/>
                  </a:lnTo>
                  <a:lnTo>
                    <a:pt x="440" y="15020"/>
                  </a:lnTo>
                  <a:lnTo>
                    <a:pt x="563" y="15191"/>
                  </a:lnTo>
                  <a:lnTo>
                    <a:pt x="709" y="15362"/>
                  </a:lnTo>
                  <a:lnTo>
                    <a:pt x="880" y="15509"/>
                  </a:lnTo>
                  <a:lnTo>
                    <a:pt x="1051" y="15631"/>
                  </a:lnTo>
                  <a:lnTo>
                    <a:pt x="1246" y="15753"/>
                  </a:lnTo>
                  <a:lnTo>
                    <a:pt x="1442" y="15875"/>
                  </a:lnTo>
                  <a:lnTo>
                    <a:pt x="1637" y="15948"/>
                  </a:lnTo>
                  <a:lnTo>
                    <a:pt x="1857" y="16022"/>
                  </a:lnTo>
                  <a:lnTo>
                    <a:pt x="2052" y="16046"/>
                  </a:lnTo>
                  <a:lnTo>
                    <a:pt x="2272" y="16070"/>
                  </a:lnTo>
                  <a:lnTo>
                    <a:pt x="2541" y="16046"/>
                  </a:lnTo>
                  <a:lnTo>
                    <a:pt x="2785" y="15973"/>
                  </a:lnTo>
                  <a:lnTo>
                    <a:pt x="3005" y="15875"/>
                  </a:lnTo>
                  <a:lnTo>
                    <a:pt x="3200" y="15704"/>
                  </a:lnTo>
                  <a:lnTo>
                    <a:pt x="3371" y="15509"/>
                  </a:lnTo>
                  <a:lnTo>
                    <a:pt x="3493" y="15289"/>
                  </a:lnTo>
                  <a:lnTo>
                    <a:pt x="3567" y="15094"/>
                  </a:lnTo>
                  <a:lnTo>
                    <a:pt x="3615" y="14874"/>
                  </a:lnTo>
                  <a:lnTo>
                    <a:pt x="3689" y="14654"/>
                  </a:lnTo>
                  <a:lnTo>
                    <a:pt x="3762" y="14459"/>
                  </a:lnTo>
                  <a:lnTo>
                    <a:pt x="3860" y="14239"/>
                  </a:lnTo>
                  <a:lnTo>
                    <a:pt x="4031" y="14068"/>
                  </a:lnTo>
                  <a:lnTo>
                    <a:pt x="4299" y="13824"/>
                  </a:lnTo>
                  <a:lnTo>
                    <a:pt x="4544" y="13628"/>
                  </a:lnTo>
                  <a:lnTo>
                    <a:pt x="4763" y="13530"/>
                  </a:lnTo>
                  <a:lnTo>
                    <a:pt x="4959" y="13482"/>
                  </a:lnTo>
                  <a:lnTo>
                    <a:pt x="5154" y="13482"/>
                  </a:lnTo>
                  <a:lnTo>
                    <a:pt x="5325" y="13530"/>
                  </a:lnTo>
                  <a:lnTo>
                    <a:pt x="5496" y="13653"/>
                  </a:lnTo>
                  <a:lnTo>
                    <a:pt x="5667" y="13775"/>
                  </a:lnTo>
                  <a:lnTo>
                    <a:pt x="5838" y="13970"/>
                  </a:lnTo>
                  <a:lnTo>
                    <a:pt x="6009" y="14165"/>
                  </a:lnTo>
                  <a:lnTo>
                    <a:pt x="6375" y="14654"/>
                  </a:lnTo>
                  <a:lnTo>
                    <a:pt x="6815" y="15191"/>
                  </a:lnTo>
                  <a:lnTo>
                    <a:pt x="7059" y="15484"/>
                  </a:lnTo>
                  <a:lnTo>
                    <a:pt x="7328" y="15777"/>
                  </a:lnTo>
                  <a:lnTo>
                    <a:pt x="7474" y="15899"/>
                  </a:lnTo>
                  <a:lnTo>
                    <a:pt x="7670" y="15997"/>
                  </a:lnTo>
                  <a:lnTo>
                    <a:pt x="7841" y="16046"/>
                  </a:lnTo>
                  <a:lnTo>
                    <a:pt x="8036" y="16070"/>
                  </a:lnTo>
                  <a:lnTo>
                    <a:pt x="8134" y="16046"/>
                  </a:lnTo>
                  <a:lnTo>
                    <a:pt x="8280" y="15973"/>
                  </a:lnTo>
                  <a:lnTo>
                    <a:pt x="8744" y="15704"/>
                  </a:lnTo>
                  <a:lnTo>
                    <a:pt x="9013" y="15533"/>
                  </a:lnTo>
                  <a:lnTo>
                    <a:pt x="9306" y="15313"/>
                  </a:lnTo>
                  <a:lnTo>
                    <a:pt x="9623" y="15094"/>
                  </a:lnTo>
                  <a:lnTo>
                    <a:pt x="9917" y="14825"/>
                  </a:lnTo>
                  <a:lnTo>
                    <a:pt x="10185" y="14556"/>
                  </a:lnTo>
                  <a:lnTo>
                    <a:pt x="10429" y="14263"/>
                  </a:lnTo>
                  <a:lnTo>
                    <a:pt x="10625" y="13970"/>
                  </a:lnTo>
                  <a:lnTo>
                    <a:pt x="10698" y="13824"/>
                  </a:lnTo>
                  <a:lnTo>
                    <a:pt x="10747" y="13653"/>
                  </a:lnTo>
                  <a:lnTo>
                    <a:pt x="10796" y="13506"/>
                  </a:lnTo>
                  <a:lnTo>
                    <a:pt x="10820" y="13359"/>
                  </a:lnTo>
                  <a:lnTo>
                    <a:pt x="10820" y="13213"/>
                  </a:lnTo>
                  <a:lnTo>
                    <a:pt x="10796" y="13042"/>
                  </a:lnTo>
                  <a:lnTo>
                    <a:pt x="10747" y="12895"/>
                  </a:lnTo>
                  <a:lnTo>
                    <a:pt x="10674" y="12749"/>
                  </a:lnTo>
                  <a:lnTo>
                    <a:pt x="10576" y="12602"/>
                  </a:lnTo>
                  <a:lnTo>
                    <a:pt x="10454" y="12456"/>
                  </a:lnTo>
                  <a:lnTo>
                    <a:pt x="10258" y="12309"/>
                  </a:lnTo>
                  <a:lnTo>
                    <a:pt x="10063" y="12212"/>
                  </a:lnTo>
                  <a:lnTo>
                    <a:pt x="9868" y="12138"/>
                  </a:lnTo>
                  <a:lnTo>
                    <a:pt x="9648" y="12065"/>
                  </a:lnTo>
                  <a:lnTo>
                    <a:pt x="9428" y="12016"/>
                  </a:lnTo>
                  <a:lnTo>
                    <a:pt x="9208" y="11919"/>
                  </a:lnTo>
                  <a:lnTo>
                    <a:pt x="9013" y="11821"/>
                  </a:lnTo>
                  <a:lnTo>
                    <a:pt x="8818" y="11650"/>
                  </a:lnTo>
                  <a:lnTo>
                    <a:pt x="8647" y="11454"/>
                  </a:lnTo>
                  <a:lnTo>
                    <a:pt x="8549" y="11235"/>
                  </a:lnTo>
                  <a:lnTo>
                    <a:pt x="8476" y="10990"/>
                  </a:lnTo>
                  <a:lnTo>
                    <a:pt x="8451" y="10697"/>
                  </a:lnTo>
                  <a:lnTo>
                    <a:pt x="8476" y="10502"/>
                  </a:lnTo>
                  <a:lnTo>
                    <a:pt x="8500" y="10282"/>
                  </a:lnTo>
                  <a:lnTo>
                    <a:pt x="8573" y="10087"/>
                  </a:lnTo>
                  <a:lnTo>
                    <a:pt x="8647" y="9891"/>
                  </a:lnTo>
                  <a:lnTo>
                    <a:pt x="8744" y="9696"/>
                  </a:lnTo>
                  <a:lnTo>
                    <a:pt x="8866" y="9501"/>
                  </a:lnTo>
                  <a:lnTo>
                    <a:pt x="9013" y="9330"/>
                  </a:lnTo>
                  <a:lnTo>
                    <a:pt x="9159" y="9159"/>
                  </a:lnTo>
                  <a:lnTo>
                    <a:pt x="9330" y="9012"/>
                  </a:lnTo>
                  <a:lnTo>
                    <a:pt x="9501" y="8890"/>
                  </a:lnTo>
                  <a:lnTo>
                    <a:pt x="9672" y="8768"/>
                  </a:lnTo>
                  <a:lnTo>
                    <a:pt x="9868" y="8646"/>
                  </a:lnTo>
                  <a:lnTo>
                    <a:pt x="10063" y="8573"/>
                  </a:lnTo>
                  <a:lnTo>
                    <a:pt x="10283" y="8499"/>
                  </a:lnTo>
                  <a:lnTo>
                    <a:pt x="10503" y="8475"/>
                  </a:lnTo>
                  <a:lnTo>
                    <a:pt x="10698" y="8450"/>
                  </a:lnTo>
                  <a:lnTo>
                    <a:pt x="10967" y="8475"/>
                  </a:lnTo>
                  <a:lnTo>
                    <a:pt x="11211" y="8548"/>
                  </a:lnTo>
                  <a:lnTo>
                    <a:pt x="11455" y="8646"/>
                  </a:lnTo>
                  <a:lnTo>
                    <a:pt x="11651" y="8817"/>
                  </a:lnTo>
                  <a:lnTo>
                    <a:pt x="11822" y="9012"/>
                  </a:lnTo>
                  <a:lnTo>
                    <a:pt x="11944" y="9232"/>
                  </a:lnTo>
                  <a:lnTo>
                    <a:pt x="12017" y="9452"/>
                  </a:lnTo>
                  <a:lnTo>
                    <a:pt x="12090" y="9672"/>
                  </a:lnTo>
                  <a:lnTo>
                    <a:pt x="12139" y="9867"/>
                  </a:lnTo>
                  <a:lnTo>
                    <a:pt x="12212" y="10062"/>
                  </a:lnTo>
                  <a:lnTo>
                    <a:pt x="12310" y="10258"/>
                  </a:lnTo>
                  <a:lnTo>
                    <a:pt x="12457" y="10453"/>
                  </a:lnTo>
                  <a:lnTo>
                    <a:pt x="12603" y="10575"/>
                  </a:lnTo>
                  <a:lnTo>
                    <a:pt x="12750" y="10673"/>
                  </a:lnTo>
                  <a:lnTo>
                    <a:pt x="12896" y="10746"/>
                  </a:lnTo>
                  <a:lnTo>
                    <a:pt x="13043" y="10795"/>
                  </a:lnTo>
                  <a:lnTo>
                    <a:pt x="13214" y="10819"/>
                  </a:lnTo>
                  <a:lnTo>
                    <a:pt x="13360" y="10819"/>
                  </a:lnTo>
                  <a:lnTo>
                    <a:pt x="13507" y="10795"/>
                  </a:lnTo>
                  <a:lnTo>
                    <a:pt x="13653" y="10746"/>
                  </a:lnTo>
                  <a:lnTo>
                    <a:pt x="13824" y="10697"/>
                  </a:lnTo>
                  <a:lnTo>
                    <a:pt x="13971" y="10624"/>
                  </a:lnTo>
                  <a:lnTo>
                    <a:pt x="14264" y="10429"/>
                  </a:lnTo>
                  <a:lnTo>
                    <a:pt x="14557" y="10184"/>
                  </a:lnTo>
                  <a:lnTo>
                    <a:pt x="14826" y="9916"/>
                  </a:lnTo>
                  <a:lnTo>
                    <a:pt x="15094" y="9623"/>
                  </a:lnTo>
                  <a:lnTo>
                    <a:pt x="15314" y="9305"/>
                  </a:lnTo>
                  <a:lnTo>
                    <a:pt x="15534" y="9012"/>
                  </a:lnTo>
                  <a:lnTo>
                    <a:pt x="15705" y="8744"/>
                  </a:lnTo>
                  <a:lnTo>
                    <a:pt x="15973" y="8279"/>
                  </a:lnTo>
                  <a:lnTo>
                    <a:pt x="16047" y="8133"/>
                  </a:lnTo>
                  <a:lnTo>
                    <a:pt x="16071" y="8035"/>
                  </a:lnTo>
                  <a:lnTo>
                    <a:pt x="16047" y="7840"/>
                  </a:lnTo>
                  <a:lnTo>
                    <a:pt x="15998" y="7669"/>
                  </a:lnTo>
                  <a:lnTo>
                    <a:pt x="15900" y="7474"/>
                  </a:lnTo>
                  <a:lnTo>
                    <a:pt x="15778" y="7327"/>
                  </a:lnTo>
                  <a:lnTo>
                    <a:pt x="15485" y="7058"/>
                  </a:lnTo>
                  <a:lnTo>
                    <a:pt x="15192" y="6814"/>
                  </a:lnTo>
                  <a:lnTo>
                    <a:pt x="14655" y="6374"/>
                  </a:lnTo>
                  <a:lnTo>
                    <a:pt x="14166" y="6008"/>
                  </a:lnTo>
                  <a:lnTo>
                    <a:pt x="13971" y="5837"/>
                  </a:lnTo>
                  <a:lnTo>
                    <a:pt x="13775" y="5666"/>
                  </a:lnTo>
                  <a:lnTo>
                    <a:pt x="13653" y="5495"/>
                  </a:lnTo>
                  <a:lnTo>
                    <a:pt x="13531" y="5324"/>
                  </a:lnTo>
                  <a:lnTo>
                    <a:pt x="13482" y="5153"/>
                  </a:lnTo>
                  <a:lnTo>
                    <a:pt x="13482" y="4958"/>
                  </a:lnTo>
                  <a:lnTo>
                    <a:pt x="13531" y="4763"/>
                  </a:lnTo>
                  <a:lnTo>
                    <a:pt x="13629" y="4543"/>
                  </a:lnTo>
                  <a:lnTo>
                    <a:pt x="13800" y="4299"/>
                  </a:lnTo>
                  <a:lnTo>
                    <a:pt x="14068" y="4030"/>
                  </a:lnTo>
                  <a:lnTo>
                    <a:pt x="14239" y="3859"/>
                  </a:lnTo>
                  <a:lnTo>
                    <a:pt x="14435" y="3761"/>
                  </a:lnTo>
                  <a:lnTo>
                    <a:pt x="14655" y="3688"/>
                  </a:lnTo>
                  <a:lnTo>
                    <a:pt x="14850" y="3639"/>
                  </a:lnTo>
                  <a:lnTo>
                    <a:pt x="15070" y="3590"/>
                  </a:lnTo>
                  <a:lnTo>
                    <a:pt x="15290" y="3493"/>
                  </a:lnTo>
                  <a:lnTo>
                    <a:pt x="15485" y="3370"/>
                  </a:lnTo>
                  <a:lnTo>
                    <a:pt x="15705" y="3199"/>
                  </a:lnTo>
                  <a:lnTo>
                    <a:pt x="15876" y="3004"/>
                  </a:lnTo>
                  <a:lnTo>
                    <a:pt x="15973" y="2784"/>
                  </a:lnTo>
                  <a:lnTo>
                    <a:pt x="16047" y="2540"/>
                  </a:lnTo>
                  <a:lnTo>
                    <a:pt x="16071" y="2271"/>
                  </a:lnTo>
                  <a:lnTo>
                    <a:pt x="16047" y="2052"/>
                  </a:lnTo>
                  <a:lnTo>
                    <a:pt x="16022" y="1832"/>
                  </a:lnTo>
                  <a:lnTo>
                    <a:pt x="15949" y="1636"/>
                  </a:lnTo>
                  <a:lnTo>
                    <a:pt x="15851" y="1417"/>
                  </a:lnTo>
                  <a:lnTo>
                    <a:pt x="15754" y="1246"/>
                  </a:lnTo>
                  <a:lnTo>
                    <a:pt x="15632" y="1050"/>
                  </a:lnTo>
                  <a:lnTo>
                    <a:pt x="15509" y="879"/>
                  </a:lnTo>
                  <a:lnTo>
                    <a:pt x="15363" y="708"/>
                  </a:lnTo>
                  <a:lnTo>
                    <a:pt x="15192" y="562"/>
                  </a:lnTo>
                  <a:lnTo>
                    <a:pt x="15021" y="440"/>
                  </a:lnTo>
                  <a:lnTo>
                    <a:pt x="14826" y="318"/>
                  </a:lnTo>
                  <a:lnTo>
                    <a:pt x="14630" y="195"/>
                  </a:lnTo>
                  <a:lnTo>
                    <a:pt x="14435" y="122"/>
                  </a:lnTo>
                  <a:lnTo>
                    <a:pt x="14215" y="49"/>
                  </a:lnTo>
                  <a:lnTo>
                    <a:pt x="14020" y="24"/>
                  </a:lnTo>
                  <a:lnTo>
                    <a:pt x="13800" y="0"/>
                  </a:lnTo>
                  <a:lnTo>
                    <a:pt x="13531" y="24"/>
                  </a:lnTo>
                  <a:lnTo>
                    <a:pt x="13287" y="98"/>
                  </a:lnTo>
                  <a:lnTo>
                    <a:pt x="13067" y="195"/>
                  </a:lnTo>
                  <a:lnTo>
                    <a:pt x="12872" y="366"/>
                  </a:lnTo>
                  <a:lnTo>
                    <a:pt x="12701" y="562"/>
                  </a:lnTo>
                  <a:lnTo>
                    <a:pt x="12579" y="782"/>
                  </a:lnTo>
                  <a:lnTo>
                    <a:pt x="12505" y="977"/>
                  </a:lnTo>
                  <a:lnTo>
                    <a:pt x="12457" y="1197"/>
                  </a:lnTo>
                  <a:lnTo>
                    <a:pt x="12383" y="1417"/>
                  </a:lnTo>
                  <a:lnTo>
                    <a:pt x="12310" y="1612"/>
                  </a:lnTo>
                  <a:lnTo>
                    <a:pt x="12212" y="1832"/>
                  </a:lnTo>
                  <a:lnTo>
                    <a:pt x="12041" y="2003"/>
                  </a:lnTo>
                  <a:lnTo>
                    <a:pt x="11773" y="2271"/>
                  </a:lnTo>
                  <a:lnTo>
                    <a:pt x="11528" y="2442"/>
                  </a:lnTo>
                  <a:lnTo>
                    <a:pt x="11309" y="2540"/>
                  </a:lnTo>
                  <a:lnTo>
                    <a:pt x="11113" y="2589"/>
                  </a:lnTo>
                  <a:lnTo>
                    <a:pt x="10918" y="2589"/>
                  </a:lnTo>
                  <a:lnTo>
                    <a:pt x="10747" y="2540"/>
                  </a:lnTo>
                  <a:lnTo>
                    <a:pt x="10576" y="2418"/>
                  </a:lnTo>
                  <a:lnTo>
                    <a:pt x="10405" y="2296"/>
                  </a:lnTo>
                  <a:lnTo>
                    <a:pt x="10234" y="2100"/>
                  </a:lnTo>
                  <a:lnTo>
                    <a:pt x="10063" y="1905"/>
                  </a:lnTo>
                  <a:lnTo>
                    <a:pt x="9697" y="1417"/>
                  </a:lnTo>
                  <a:lnTo>
                    <a:pt x="9257" y="879"/>
                  </a:lnTo>
                  <a:lnTo>
                    <a:pt x="9013" y="586"/>
                  </a:lnTo>
                  <a:lnTo>
                    <a:pt x="8744" y="293"/>
                  </a:lnTo>
                  <a:lnTo>
                    <a:pt x="8598" y="171"/>
                  </a:lnTo>
                  <a:lnTo>
                    <a:pt x="8402" y="73"/>
                  </a:lnTo>
                  <a:lnTo>
                    <a:pt x="8231" y="24"/>
                  </a:lnTo>
                  <a:lnTo>
                    <a:pt x="8036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prstDash val="sysDot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9" name="Shape 413">
              <a:extLst>
                <a:ext uri="{FF2B5EF4-FFF2-40B4-BE49-F238E27FC236}">
                  <a16:creationId xmlns:a16="http://schemas.microsoft.com/office/drawing/2014/main" id="{A6E6A09A-9087-42A8-8BAC-FBD5AD247535}"/>
                </a:ext>
              </a:extLst>
            </p:cNvPr>
            <p:cNvGrpSpPr/>
            <p:nvPr/>
          </p:nvGrpSpPr>
          <p:grpSpPr>
            <a:xfrm>
              <a:off x="7027392" y="1303135"/>
              <a:ext cx="237150" cy="335907"/>
              <a:chOff x="3984000" y="1594200"/>
              <a:chExt cx="357800" cy="506800"/>
            </a:xfrm>
            <a:grpFill/>
          </p:grpSpPr>
          <p:sp>
            <p:nvSpPr>
              <p:cNvPr id="182" name="Shape 414">
                <a:extLst>
                  <a:ext uri="{FF2B5EF4-FFF2-40B4-BE49-F238E27FC236}">
                    <a16:creationId xmlns:a16="http://schemas.microsoft.com/office/drawing/2014/main" id="{E0DC503B-28CC-4BE6-BB3C-E6264A5E9F6E}"/>
                  </a:ext>
                </a:extLst>
              </p:cNvPr>
              <p:cNvSpPr/>
              <p:nvPr/>
            </p:nvSpPr>
            <p:spPr>
              <a:xfrm>
                <a:off x="3984000" y="1597875"/>
                <a:ext cx="44575" cy="503125"/>
              </a:xfrm>
              <a:custGeom>
                <a:avLst/>
                <a:gdLst/>
                <a:ahLst/>
                <a:cxnLst/>
                <a:rect l="0" t="0" r="0" b="0"/>
                <a:pathLst>
                  <a:path w="1783" h="20125" extrusionOk="0">
                    <a:moveTo>
                      <a:pt x="391" y="0"/>
                    </a:moveTo>
                    <a:lnTo>
                      <a:pt x="293" y="25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98" y="220"/>
                    </a:lnTo>
                    <a:lnTo>
                      <a:pt x="49" y="293"/>
                    </a:lnTo>
                    <a:lnTo>
                      <a:pt x="24" y="391"/>
                    </a:lnTo>
                    <a:lnTo>
                      <a:pt x="0" y="489"/>
                    </a:lnTo>
                    <a:lnTo>
                      <a:pt x="0" y="20125"/>
                    </a:lnTo>
                    <a:lnTo>
                      <a:pt x="1783" y="20125"/>
                    </a:lnTo>
                    <a:lnTo>
                      <a:pt x="1783" y="489"/>
                    </a:lnTo>
                    <a:lnTo>
                      <a:pt x="1783" y="391"/>
                    </a:lnTo>
                    <a:lnTo>
                      <a:pt x="1734" y="293"/>
                    </a:lnTo>
                    <a:lnTo>
                      <a:pt x="1710" y="220"/>
                    </a:lnTo>
                    <a:lnTo>
                      <a:pt x="1636" y="147"/>
                    </a:lnTo>
                    <a:lnTo>
                      <a:pt x="1563" y="73"/>
                    </a:lnTo>
                    <a:lnTo>
                      <a:pt x="1490" y="25"/>
                    </a:lnTo>
                    <a:lnTo>
                      <a:pt x="139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3" name="Shape 415">
                <a:extLst>
                  <a:ext uri="{FF2B5EF4-FFF2-40B4-BE49-F238E27FC236}">
                    <a16:creationId xmlns:a16="http://schemas.microsoft.com/office/drawing/2014/main" id="{B9C0E7A7-CF2F-46EA-B682-9787DEB8B747}"/>
                  </a:ext>
                </a:extLst>
              </p:cNvPr>
              <p:cNvSpPr/>
              <p:nvPr/>
            </p:nvSpPr>
            <p:spPr>
              <a:xfrm>
                <a:off x="4041375" y="1594200"/>
                <a:ext cx="300425" cy="229600"/>
              </a:xfrm>
              <a:custGeom>
                <a:avLst/>
                <a:gdLst/>
                <a:ahLst/>
                <a:cxnLst/>
                <a:rect l="0" t="0" r="0" b="0"/>
                <a:pathLst>
                  <a:path w="12017" h="9184" extrusionOk="0">
                    <a:moveTo>
                      <a:pt x="2541" y="1"/>
                    </a:moveTo>
                    <a:lnTo>
                      <a:pt x="2174" y="25"/>
                    </a:lnTo>
                    <a:lnTo>
                      <a:pt x="1808" y="74"/>
                    </a:lnTo>
                    <a:lnTo>
                      <a:pt x="1442" y="123"/>
                    </a:lnTo>
                    <a:lnTo>
                      <a:pt x="1100" y="245"/>
                    </a:lnTo>
                    <a:lnTo>
                      <a:pt x="734" y="367"/>
                    </a:lnTo>
                    <a:lnTo>
                      <a:pt x="367" y="538"/>
                    </a:lnTo>
                    <a:lnTo>
                      <a:pt x="1" y="758"/>
                    </a:lnTo>
                    <a:lnTo>
                      <a:pt x="1" y="8427"/>
                    </a:lnTo>
                    <a:lnTo>
                      <a:pt x="367" y="8207"/>
                    </a:lnTo>
                    <a:lnTo>
                      <a:pt x="734" y="8036"/>
                    </a:lnTo>
                    <a:lnTo>
                      <a:pt x="1100" y="7889"/>
                    </a:lnTo>
                    <a:lnTo>
                      <a:pt x="1442" y="7792"/>
                    </a:lnTo>
                    <a:lnTo>
                      <a:pt x="1808" y="7718"/>
                    </a:lnTo>
                    <a:lnTo>
                      <a:pt x="2174" y="7694"/>
                    </a:lnTo>
                    <a:lnTo>
                      <a:pt x="2541" y="7670"/>
                    </a:lnTo>
                    <a:lnTo>
                      <a:pt x="2883" y="7694"/>
                    </a:lnTo>
                    <a:lnTo>
                      <a:pt x="3249" y="7718"/>
                    </a:lnTo>
                    <a:lnTo>
                      <a:pt x="3615" y="7767"/>
                    </a:lnTo>
                    <a:lnTo>
                      <a:pt x="3982" y="7840"/>
                    </a:lnTo>
                    <a:lnTo>
                      <a:pt x="4324" y="7914"/>
                    </a:lnTo>
                    <a:lnTo>
                      <a:pt x="5056" y="8134"/>
                    </a:lnTo>
                    <a:lnTo>
                      <a:pt x="5765" y="8353"/>
                    </a:lnTo>
                    <a:lnTo>
                      <a:pt x="6497" y="8573"/>
                    </a:lnTo>
                    <a:lnTo>
                      <a:pt x="7206" y="8793"/>
                    </a:lnTo>
                    <a:lnTo>
                      <a:pt x="7938" y="8988"/>
                    </a:lnTo>
                    <a:lnTo>
                      <a:pt x="8305" y="9062"/>
                    </a:lnTo>
                    <a:lnTo>
                      <a:pt x="8647" y="9110"/>
                    </a:lnTo>
                    <a:lnTo>
                      <a:pt x="9013" y="9159"/>
                    </a:lnTo>
                    <a:lnTo>
                      <a:pt x="9379" y="9184"/>
                    </a:lnTo>
                    <a:lnTo>
                      <a:pt x="9746" y="9159"/>
                    </a:lnTo>
                    <a:lnTo>
                      <a:pt x="10088" y="9135"/>
                    </a:lnTo>
                    <a:lnTo>
                      <a:pt x="10454" y="9086"/>
                    </a:lnTo>
                    <a:lnTo>
                      <a:pt x="10820" y="8988"/>
                    </a:lnTo>
                    <a:lnTo>
                      <a:pt x="11187" y="8866"/>
                    </a:lnTo>
                    <a:lnTo>
                      <a:pt x="11529" y="8695"/>
                    </a:lnTo>
                    <a:lnTo>
                      <a:pt x="11699" y="8598"/>
                    </a:lnTo>
                    <a:lnTo>
                      <a:pt x="11822" y="8500"/>
                    </a:lnTo>
                    <a:lnTo>
                      <a:pt x="11895" y="8378"/>
                    </a:lnTo>
                    <a:lnTo>
                      <a:pt x="11968" y="8256"/>
                    </a:lnTo>
                    <a:lnTo>
                      <a:pt x="12017" y="8134"/>
                    </a:lnTo>
                    <a:lnTo>
                      <a:pt x="12017" y="8011"/>
                    </a:lnTo>
                    <a:lnTo>
                      <a:pt x="11968" y="7914"/>
                    </a:lnTo>
                    <a:lnTo>
                      <a:pt x="11919" y="7816"/>
                    </a:lnTo>
                    <a:lnTo>
                      <a:pt x="11529" y="7425"/>
                    </a:lnTo>
                    <a:lnTo>
                      <a:pt x="11138" y="6961"/>
                    </a:lnTo>
                    <a:lnTo>
                      <a:pt x="10771" y="6473"/>
                    </a:lnTo>
                    <a:lnTo>
                      <a:pt x="10381" y="5960"/>
                    </a:lnTo>
                    <a:lnTo>
                      <a:pt x="10307" y="5813"/>
                    </a:lnTo>
                    <a:lnTo>
                      <a:pt x="10259" y="5667"/>
                    </a:lnTo>
                    <a:lnTo>
                      <a:pt x="10234" y="5496"/>
                    </a:lnTo>
                    <a:lnTo>
                      <a:pt x="10210" y="5300"/>
                    </a:lnTo>
                    <a:lnTo>
                      <a:pt x="10234" y="5130"/>
                    </a:lnTo>
                    <a:lnTo>
                      <a:pt x="10259" y="4959"/>
                    </a:lnTo>
                    <a:lnTo>
                      <a:pt x="10307" y="4788"/>
                    </a:lnTo>
                    <a:lnTo>
                      <a:pt x="10381" y="4617"/>
                    </a:lnTo>
                    <a:lnTo>
                      <a:pt x="10771" y="3884"/>
                    </a:lnTo>
                    <a:lnTo>
                      <a:pt x="11138" y="3127"/>
                    </a:lnTo>
                    <a:lnTo>
                      <a:pt x="11529" y="2345"/>
                    </a:lnTo>
                    <a:lnTo>
                      <a:pt x="11919" y="1490"/>
                    </a:lnTo>
                    <a:lnTo>
                      <a:pt x="11993" y="1320"/>
                    </a:lnTo>
                    <a:lnTo>
                      <a:pt x="12017" y="1173"/>
                    </a:lnTo>
                    <a:lnTo>
                      <a:pt x="12017" y="1051"/>
                    </a:lnTo>
                    <a:lnTo>
                      <a:pt x="11968" y="978"/>
                    </a:lnTo>
                    <a:lnTo>
                      <a:pt x="11895" y="953"/>
                    </a:lnTo>
                    <a:lnTo>
                      <a:pt x="11822" y="929"/>
                    </a:lnTo>
                    <a:lnTo>
                      <a:pt x="11699" y="978"/>
                    </a:lnTo>
                    <a:lnTo>
                      <a:pt x="11529" y="1026"/>
                    </a:lnTo>
                    <a:lnTo>
                      <a:pt x="11187" y="1197"/>
                    </a:lnTo>
                    <a:lnTo>
                      <a:pt x="10820" y="1320"/>
                    </a:lnTo>
                    <a:lnTo>
                      <a:pt x="10454" y="1417"/>
                    </a:lnTo>
                    <a:lnTo>
                      <a:pt x="10088" y="1466"/>
                    </a:lnTo>
                    <a:lnTo>
                      <a:pt x="9746" y="1515"/>
                    </a:lnTo>
                    <a:lnTo>
                      <a:pt x="9379" y="1515"/>
                    </a:lnTo>
                    <a:lnTo>
                      <a:pt x="9013" y="1490"/>
                    </a:lnTo>
                    <a:lnTo>
                      <a:pt x="8647" y="1466"/>
                    </a:lnTo>
                    <a:lnTo>
                      <a:pt x="8305" y="1393"/>
                    </a:lnTo>
                    <a:lnTo>
                      <a:pt x="7938" y="1320"/>
                    </a:lnTo>
                    <a:lnTo>
                      <a:pt x="7206" y="1149"/>
                    </a:lnTo>
                    <a:lnTo>
                      <a:pt x="6497" y="929"/>
                    </a:lnTo>
                    <a:lnTo>
                      <a:pt x="5765" y="685"/>
                    </a:lnTo>
                    <a:lnTo>
                      <a:pt x="5056" y="465"/>
                    </a:lnTo>
                    <a:lnTo>
                      <a:pt x="4324" y="269"/>
                    </a:lnTo>
                    <a:lnTo>
                      <a:pt x="3982" y="172"/>
                    </a:lnTo>
                    <a:lnTo>
                      <a:pt x="3615" y="98"/>
                    </a:lnTo>
                    <a:lnTo>
                      <a:pt x="3249" y="50"/>
                    </a:lnTo>
                    <a:lnTo>
                      <a:pt x="2883" y="25"/>
                    </a:lnTo>
                    <a:lnTo>
                      <a:pt x="254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20" name="Shape 416">
              <a:extLst>
                <a:ext uri="{FF2B5EF4-FFF2-40B4-BE49-F238E27FC236}">
                  <a16:creationId xmlns:a16="http://schemas.microsoft.com/office/drawing/2014/main" id="{E5A76442-E250-44B8-A875-5A167DE7452D}"/>
                </a:ext>
              </a:extLst>
            </p:cNvPr>
            <p:cNvGrpSpPr/>
            <p:nvPr/>
          </p:nvGrpSpPr>
          <p:grpSpPr>
            <a:xfrm>
              <a:off x="7436521" y="1375165"/>
              <a:ext cx="312444" cy="191847"/>
              <a:chOff x="4601275" y="1702875"/>
              <a:chExt cx="471400" cy="289450"/>
            </a:xfrm>
            <a:grpFill/>
          </p:grpSpPr>
          <p:sp>
            <p:nvSpPr>
              <p:cNvPr id="177" name="Shape 417">
                <a:extLst>
                  <a:ext uri="{FF2B5EF4-FFF2-40B4-BE49-F238E27FC236}">
                    <a16:creationId xmlns:a16="http://schemas.microsoft.com/office/drawing/2014/main" id="{8A5685A4-05DD-458A-9760-4AB07425AFCB}"/>
                  </a:ext>
                </a:extLst>
              </p:cNvPr>
              <p:cNvSpPr/>
              <p:nvPr/>
            </p:nvSpPr>
            <p:spPr>
              <a:xfrm>
                <a:off x="4816200" y="1702875"/>
                <a:ext cx="41550" cy="41550"/>
              </a:xfrm>
              <a:custGeom>
                <a:avLst/>
                <a:gdLst/>
                <a:ahLst/>
                <a:cxnLst/>
                <a:rect l="0" t="0" r="0" b="0"/>
                <a:pathLst>
                  <a:path w="1662" h="1662" extrusionOk="0">
                    <a:moveTo>
                      <a:pt x="831" y="1"/>
                    </a:moveTo>
                    <a:lnTo>
                      <a:pt x="660" y="25"/>
                    </a:lnTo>
                    <a:lnTo>
                      <a:pt x="514" y="74"/>
                    </a:lnTo>
                    <a:lnTo>
                      <a:pt x="367" y="148"/>
                    </a:lnTo>
                    <a:lnTo>
                      <a:pt x="245" y="245"/>
                    </a:lnTo>
                    <a:lnTo>
                      <a:pt x="147" y="367"/>
                    </a:lnTo>
                    <a:lnTo>
                      <a:pt x="74" y="514"/>
                    </a:lnTo>
                    <a:lnTo>
                      <a:pt x="25" y="660"/>
                    </a:lnTo>
                    <a:lnTo>
                      <a:pt x="1" y="831"/>
                    </a:lnTo>
                    <a:lnTo>
                      <a:pt x="25" y="1002"/>
                    </a:lnTo>
                    <a:lnTo>
                      <a:pt x="74" y="1173"/>
                    </a:lnTo>
                    <a:lnTo>
                      <a:pt x="147" y="1295"/>
                    </a:lnTo>
                    <a:lnTo>
                      <a:pt x="245" y="1418"/>
                    </a:lnTo>
                    <a:lnTo>
                      <a:pt x="367" y="1540"/>
                    </a:lnTo>
                    <a:lnTo>
                      <a:pt x="514" y="1613"/>
                    </a:lnTo>
                    <a:lnTo>
                      <a:pt x="660" y="1662"/>
                    </a:lnTo>
                    <a:lnTo>
                      <a:pt x="1002" y="1662"/>
                    </a:lnTo>
                    <a:lnTo>
                      <a:pt x="1149" y="1613"/>
                    </a:lnTo>
                    <a:lnTo>
                      <a:pt x="1295" y="1540"/>
                    </a:lnTo>
                    <a:lnTo>
                      <a:pt x="1417" y="1418"/>
                    </a:lnTo>
                    <a:lnTo>
                      <a:pt x="1515" y="1295"/>
                    </a:lnTo>
                    <a:lnTo>
                      <a:pt x="1588" y="1173"/>
                    </a:lnTo>
                    <a:lnTo>
                      <a:pt x="1637" y="1002"/>
                    </a:lnTo>
                    <a:lnTo>
                      <a:pt x="1661" y="831"/>
                    </a:lnTo>
                    <a:lnTo>
                      <a:pt x="1637" y="660"/>
                    </a:lnTo>
                    <a:lnTo>
                      <a:pt x="1588" y="514"/>
                    </a:lnTo>
                    <a:lnTo>
                      <a:pt x="1515" y="367"/>
                    </a:lnTo>
                    <a:lnTo>
                      <a:pt x="1417" y="245"/>
                    </a:lnTo>
                    <a:lnTo>
                      <a:pt x="1295" y="148"/>
                    </a:lnTo>
                    <a:lnTo>
                      <a:pt x="1149" y="74"/>
                    </a:lnTo>
                    <a:lnTo>
                      <a:pt x="1002" y="25"/>
                    </a:lnTo>
                    <a:lnTo>
                      <a:pt x="83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8" name="Shape 418">
                <a:extLst>
                  <a:ext uri="{FF2B5EF4-FFF2-40B4-BE49-F238E27FC236}">
                    <a16:creationId xmlns:a16="http://schemas.microsoft.com/office/drawing/2014/main" id="{4A2781E3-F86A-466A-8EB8-E2F51AA6949B}"/>
                  </a:ext>
                </a:extLst>
              </p:cNvPr>
              <p:cNvSpPr/>
              <p:nvPr/>
            </p:nvSpPr>
            <p:spPr>
              <a:xfrm>
                <a:off x="5031125" y="1757225"/>
                <a:ext cx="41550" cy="41550"/>
              </a:xfrm>
              <a:custGeom>
                <a:avLst/>
                <a:gdLst/>
                <a:ahLst/>
                <a:cxnLst/>
                <a:rect l="0" t="0" r="0" b="0"/>
                <a:pathLst>
                  <a:path w="1662" h="1662" extrusionOk="0">
                    <a:moveTo>
                      <a:pt x="831" y="1"/>
                    </a:moveTo>
                    <a:lnTo>
                      <a:pt x="660" y="25"/>
                    </a:lnTo>
                    <a:lnTo>
                      <a:pt x="513" y="74"/>
                    </a:lnTo>
                    <a:lnTo>
                      <a:pt x="367" y="147"/>
                    </a:lnTo>
                    <a:lnTo>
                      <a:pt x="245" y="245"/>
                    </a:lnTo>
                    <a:lnTo>
                      <a:pt x="147" y="367"/>
                    </a:lnTo>
                    <a:lnTo>
                      <a:pt x="74" y="514"/>
                    </a:lnTo>
                    <a:lnTo>
                      <a:pt x="25" y="684"/>
                    </a:lnTo>
                    <a:lnTo>
                      <a:pt x="1" y="831"/>
                    </a:lnTo>
                    <a:lnTo>
                      <a:pt x="25" y="1002"/>
                    </a:lnTo>
                    <a:lnTo>
                      <a:pt x="74" y="1173"/>
                    </a:lnTo>
                    <a:lnTo>
                      <a:pt x="147" y="1295"/>
                    </a:lnTo>
                    <a:lnTo>
                      <a:pt x="245" y="1417"/>
                    </a:lnTo>
                    <a:lnTo>
                      <a:pt x="367" y="1539"/>
                    </a:lnTo>
                    <a:lnTo>
                      <a:pt x="513" y="1613"/>
                    </a:lnTo>
                    <a:lnTo>
                      <a:pt x="660" y="1661"/>
                    </a:lnTo>
                    <a:lnTo>
                      <a:pt x="1002" y="1661"/>
                    </a:lnTo>
                    <a:lnTo>
                      <a:pt x="1148" y="1613"/>
                    </a:lnTo>
                    <a:lnTo>
                      <a:pt x="1295" y="1539"/>
                    </a:lnTo>
                    <a:lnTo>
                      <a:pt x="1417" y="1417"/>
                    </a:lnTo>
                    <a:lnTo>
                      <a:pt x="1515" y="1295"/>
                    </a:lnTo>
                    <a:lnTo>
                      <a:pt x="1588" y="1173"/>
                    </a:lnTo>
                    <a:lnTo>
                      <a:pt x="1637" y="1002"/>
                    </a:lnTo>
                    <a:lnTo>
                      <a:pt x="1661" y="831"/>
                    </a:lnTo>
                    <a:lnTo>
                      <a:pt x="1637" y="684"/>
                    </a:lnTo>
                    <a:lnTo>
                      <a:pt x="1588" y="514"/>
                    </a:lnTo>
                    <a:lnTo>
                      <a:pt x="1515" y="367"/>
                    </a:lnTo>
                    <a:lnTo>
                      <a:pt x="1417" y="245"/>
                    </a:lnTo>
                    <a:lnTo>
                      <a:pt x="1295" y="147"/>
                    </a:lnTo>
                    <a:lnTo>
                      <a:pt x="1148" y="74"/>
                    </a:lnTo>
                    <a:lnTo>
                      <a:pt x="1002" y="25"/>
                    </a:lnTo>
                    <a:lnTo>
                      <a:pt x="83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9" name="Shape 419">
                <a:extLst>
                  <a:ext uri="{FF2B5EF4-FFF2-40B4-BE49-F238E27FC236}">
                    <a16:creationId xmlns:a16="http://schemas.microsoft.com/office/drawing/2014/main" id="{E41300B1-1BD9-4A6C-9EAE-D7FAD6939058}"/>
                  </a:ext>
                </a:extLst>
              </p:cNvPr>
              <p:cNvSpPr/>
              <p:nvPr/>
            </p:nvSpPr>
            <p:spPr>
              <a:xfrm>
                <a:off x="4634875" y="1756000"/>
                <a:ext cx="404225" cy="178325"/>
              </a:xfrm>
              <a:custGeom>
                <a:avLst/>
                <a:gdLst/>
                <a:ahLst/>
                <a:cxnLst/>
                <a:rect l="0" t="0" r="0" b="0"/>
                <a:pathLst>
                  <a:path w="16169" h="7133" extrusionOk="0">
                    <a:moveTo>
                      <a:pt x="7742" y="1"/>
                    </a:moveTo>
                    <a:lnTo>
                      <a:pt x="5007" y="3444"/>
                    </a:lnTo>
                    <a:lnTo>
                      <a:pt x="464" y="1784"/>
                    </a:lnTo>
                    <a:lnTo>
                      <a:pt x="366" y="1881"/>
                    </a:lnTo>
                    <a:lnTo>
                      <a:pt x="244" y="1979"/>
                    </a:lnTo>
                    <a:lnTo>
                      <a:pt x="122" y="2052"/>
                    </a:lnTo>
                    <a:lnTo>
                      <a:pt x="0" y="2101"/>
                    </a:lnTo>
                    <a:lnTo>
                      <a:pt x="1465" y="7132"/>
                    </a:lnTo>
                    <a:lnTo>
                      <a:pt x="14703" y="7132"/>
                    </a:lnTo>
                    <a:lnTo>
                      <a:pt x="16168" y="2101"/>
                    </a:lnTo>
                    <a:lnTo>
                      <a:pt x="16046" y="2052"/>
                    </a:lnTo>
                    <a:lnTo>
                      <a:pt x="15924" y="1979"/>
                    </a:lnTo>
                    <a:lnTo>
                      <a:pt x="15802" y="1881"/>
                    </a:lnTo>
                    <a:lnTo>
                      <a:pt x="15704" y="1784"/>
                    </a:lnTo>
                    <a:lnTo>
                      <a:pt x="11161" y="3444"/>
                    </a:lnTo>
                    <a:lnTo>
                      <a:pt x="8426" y="1"/>
                    </a:lnTo>
                    <a:lnTo>
                      <a:pt x="8255" y="25"/>
                    </a:lnTo>
                    <a:lnTo>
                      <a:pt x="7913" y="25"/>
                    </a:lnTo>
                    <a:lnTo>
                      <a:pt x="774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0" name="Shape 420">
                <a:extLst>
                  <a:ext uri="{FF2B5EF4-FFF2-40B4-BE49-F238E27FC236}">
                    <a16:creationId xmlns:a16="http://schemas.microsoft.com/office/drawing/2014/main" id="{090EBD3D-A909-414F-B162-0C9C8F8859FF}"/>
                  </a:ext>
                </a:extLst>
              </p:cNvPr>
              <p:cNvSpPr/>
              <p:nvPr/>
            </p:nvSpPr>
            <p:spPr>
              <a:xfrm>
                <a:off x="4601275" y="1757225"/>
                <a:ext cx="41550" cy="41550"/>
              </a:xfrm>
              <a:custGeom>
                <a:avLst/>
                <a:gdLst/>
                <a:ahLst/>
                <a:cxnLst/>
                <a:rect l="0" t="0" r="0" b="0"/>
                <a:pathLst>
                  <a:path w="1662" h="1662" extrusionOk="0">
                    <a:moveTo>
                      <a:pt x="831" y="1"/>
                    </a:moveTo>
                    <a:lnTo>
                      <a:pt x="660" y="25"/>
                    </a:lnTo>
                    <a:lnTo>
                      <a:pt x="514" y="74"/>
                    </a:lnTo>
                    <a:lnTo>
                      <a:pt x="367" y="147"/>
                    </a:lnTo>
                    <a:lnTo>
                      <a:pt x="245" y="245"/>
                    </a:lnTo>
                    <a:lnTo>
                      <a:pt x="147" y="367"/>
                    </a:lnTo>
                    <a:lnTo>
                      <a:pt x="74" y="514"/>
                    </a:lnTo>
                    <a:lnTo>
                      <a:pt x="25" y="684"/>
                    </a:lnTo>
                    <a:lnTo>
                      <a:pt x="1" y="831"/>
                    </a:lnTo>
                    <a:lnTo>
                      <a:pt x="25" y="1002"/>
                    </a:lnTo>
                    <a:lnTo>
                      <a:pt x="74" y="1173"/>
                    </a:lnTo>
                    <a:lnTo>
                      <a:pt x="147" y="1295"/>
                    </a:lnTo>
                    <a:lnTo>
                      <a:pt x="245" y="1417"/>
                    </a:lnTo>
                    <a:lnTo>
                      <a:pt x="367" y="1539"/>
                    </a:lnTo>
                    <a:lnTo>
                      <a:pt x="514" y="1613"/>
                    </a:lnTo>
                    <a:lnTo>
                      <a:pt x="660" y="1661"/>
                    </a:lnTo>
                    <a:lnTo>
                      <a:pt x="1002" y="1661"/>
                    </a:lnTo>
                    <a:lnTo>
                      <a:pt x="1149" y="1613"/>
                    </a:lnTo>
                    <a:lnTo>
                      <a:pt x="1295" y="1539"/>
                    </a:lnTo>
                    <a:lnTo>
                      <a:pt x="1417" y="1417"/>
                    </a:lnTo>
                    <a:lnTo>
                      <a:pt x="1515" y="1295"/>
                    </a:lnTo>
                    <a:lnTo>
                      <a:pt x="1588" y="1173"/>
                    </a:lnTo>
                    <a:lnTo>
                      <a:pt x="1637" y="1002"/>
                    </a:lnTo>
                    <a:lnTo>
                      <a:pt x="1662" y="831"/>
                    </a:lnTo>
                    <a:lnTo>
                      <a:pt x="1637" y="684"/>
                    </a:lnTo>
                    <a:lnTo>
                      <a:pt x="1588" y="514"/>
                    </a:lnTo>
                    <a:lnTo>
                      <a:pt x="1515" y="367"/>
                    </a:lnTo>
                    <a:lnTo>
                      <a:pt x="1417" y="245"/>
                    </a:lnTo>
                    <a:lnTo>
                      <a:pt x="1295" y="147"/>
                    </a:lnTo>
                    <a:lnTo>
                      <a:pt x="1149" y="74"/>
                    </a:lnTo>
                    <a:lnTo>
                      <a:pt x="1002" y="25"/>
                    </a:lnTo>
                    <a:lnTo>
                      <a:pt x="83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1" name="Shape 421">
                <a:extLst>
                  <a:ext uri="{FF2B5EF4-FFF2-40B4-BE49-F238E27FC236}">
                    <a16:creationId xmlns:a16="http://schemas.microsoft.com/office/drawing/2014/main" id="{C35D7D9A-A688-4CE7-A665-D6B765BD8D7D}"/>
                  </a:ext>
                </a:extLst>
              </p:cNvPr>
              <p:cNvSpPr/>
              <p:nvPr/>
            </p:nvSpPr>
            <p:spPr>
              <a:xfrm>
                <a:off x="4673325" y="1947725"/>
                <a:ext cx="327300" cy="44600"/>
              </a:xfrm>
              <a:custGeom>
                <a:avLst/>
                <a:gdLst/>
                <a:ahLst/>
                <a:cxnLst/>
                <a:rect l="0" t="0" r="0" b="0"/>
                <a:pathLst>
                  <a:path w="13092" h="1784" extrusionOk="0">
                    <a:moveTo>
                      <a:pt x="1" y="1"/>
                    </a:moveTo>
                    <a:lnTo>
                      <a:pt x="514" y="1784"/>
                    </a:lnTo>
                    <a:lnTo>
                      <a:pt x="1808" y="1686"/>
                    </a:lnTo>
                    <a:lnTo>
                      <a:pt x="3249" y="1588"/>
                    </a:lnTo>
                    <a:lnTo>
                      <a:pt x="4836" y="1539"/>
                    </a:lnTo>
                    <a:lnTo>
                      <a:pt x="8256" y="1539"/>
                    </a:lnTo>
                    <a:lnTo>
                      <a:pt x="9843" y="1588"/>
                    </a:lnTo>
                    <a:lnTo>
                      <a:pt x="11284" y="1661"/>
                    </a:lnTo>
                    <a:lnTo>
                      <a:pt x="12579" y="1784"/>
                    </a:lnTo>
                    <a:lnTo>
                      <a:pt x="1309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21" name="Shape 422">
              <a:extLst>
                <a:ext uri="{FF2B5EF4-FFF2-40B4-BE49-F238E27FC236}">
                  <a16:creationId xmlns:a16="http://schemas.microsoft.com/office/drawing/2014/main" id="{D278CD4E-6762-449D-9DC4-F25CDC6C31A0}"/>
                </a:ext>
              </a:extLst>
            </p:cNvPr>
            <p:cNvGrpSpPr/>
            <p:nvPr/>
          </p:nvGrpSpPr>
          <p:grpSpPr>
            <a:xfrm>
              <a:off x="7898278" y="1328222"/>
              <a:ext cx="282485" cy="285733"/>
              <a:chOff x="5297950" y="1632050"/>
              <a:chExt cx="426200" cy="431100"/>
            </a:xfrm>
            <a:grpFill/>
          </p:grpSpPr>
          <p:sp>
            <p:nvSpPr>
              <p:cNvPr id="175" name="Shape 423">
                <a:extLst>
                  <a:ext uri="{FF2B5EF4-FFF2-40B4-BE49-F238E27FC236}">
                    <a16:creationId xmlns:a16="http://schemas.microsoft.com/office/drawing/2014/main" id="{773BB492-DA5E-4DCE-8BAC-BCDAF23DA10D}"/>
                  </a:ext>
                </a:extLst>
              </p:cNvPr>
              <p:cNvSpPr/>
              <p:nvPr/>
            </p:nvSpPr>
            <p:spPr>
              <a:xfrm>
                <a:off x="5404800" y="1936125"/>
                <a:ext cx="212500" cy="127025"/>
              </a:xfrm>
              <a:custGeom>
                <a:avLst/>
                <a:gdLst/>
                <a:ahLst/>
                <a:cxnLst/>
                <a:rect l="0" t="0" r="0" b="0"/>
                <a:pathLst>
                  <a:path w="8500" h="5081" extrusionOk="0">
                    <a:moveTo>
                      <a:pt x="3175" y="1"/>
                    </a:moveTo>
                    <a:lnTo>
                      <a:pt x="3175" y="2834"/>
                    </a:lnTo>
                    <a:lnTo>
                      <a:pt x="2614" y="2956"/>
                    </a:lnTo>
                    <a:lnTo>
                      <a:pt x="2076" y="3102"/>
                    </a:lnTo>
                    <a:lnTo>
                      <a:pt x="1588" y="3298"/>
                    </a:lnTo>
                    <a:lnTo>
                      <a:pt x="1148" y="3493"/>
                    </a:lnTo>
                    <a:lnTo>
                      <a:pt x="782" y="3713"/>
                    </a:lnTo>
                    <a:lnTo>
                      <a:pt x="611" y="3859"/>
                    </a:lnTo>
                    <a:lnTo>
                      <a:pt x="464" y="3982"/>
                    </a:lnTo>
                    <a:lnTo>
                      <a:pt x="318" y="4128"/>
                    </a:lnTo>
                    <a:lnTo>
                      <a:pt x="196" y="4275"/>
                    </a:lnTo>
                    <a:lnTo>
                      <a:pt x="74" y="4421"/>
                    </a:lnTo>
                    <a:lnTo>
                      <a:pt x="0" y="4592"/>
                    </a:lnTo>
                    <a:lnTo>
                      <a:pt x="171" y="4665"/>
                    </a:lnTo>
                    <a:lnTo>
                      <a:pt x="416" y="4739"/>
                    </a:lnTo>
                    <a:lnTo>
                      <a:pt x="782" y="4836"/>
                    </a:lnTo>
                    <a:lnTo>
                      <a:pt x="1344" y="4910"/>
                    </a:lnTo>
                    <a:lnTo>
                      <a:pt x="2101" y="5007"/>
                    </a:lnTo>
                    <a:lnTo>
                      <a:pt x="3053" y="5056"/>
                    </a:lnTo>
                    <a:lnTo>
                      <a:pt x="4250" y="5081"/>
                    </a:lnTo>
                    <a:lnTo>
                      <a:pt x="5447" y="5056"/>
                    </a:lnTo>
                    <a:lnTo>
                      <a:pt x="6399" y="5007"/>
                    </a:lnTo>
                    <a:lnTo>
                      <a:pt x="7156" y="4910"/>
                    </a:lnTo>
                    <a:lnTo>
                      <a:pt x="7718" y="4836"/>
                    </a:lnTo>
                    <a:lnTo>
                      <a:pt x="8084" y="4739"/>
                    </a:lnTo>
                    <a:lnTo>
                      <a:pt x="8329" y="4665"/>
                    </a:lnTo>
                    <a:lnTo>
                      <a:pt x="8500" y="4592"/>
                    </a:lnTo>
                    <a:lnTo>
                      <a:pt x="8426" y="4421"/>
                    </a:lnTo>
                    <a:lnTo>
                      <a:pt x="8304" y="4275"/>
                    </a:lnTo>
                    <a:lnTo>
                      <a:pt x="8182" y="4128"/>
                    </a:lnTo>
                    <a:lnTo>
                      <a:pt x="8036" y="3982"/>
                    </a:lnTo>
                    <a:lnTo>
                      <a:pt x="7889" y="3859"/>
                    </a:lnTo>
                    <a:lnTo>
                      <a:pt x="7718" y="3713"/>
                    </a:lnTo>
                    <a:lnTo>
                      <a:pt x="7352" y="3493"/>
                    </a:lnTo>
                    <a:lnTo>
                      <a:pt x="6912" y="3298"/>
                    </a:lnTo>
                    <a:lnTo>
                      <a:pt x="6424" y="3102"/>
                    </a:lnTo>
                    <a:lnTo>
                      <a:pt x="5886" y="2956"/>
                    </a:lnTo>
                    <a:lnTo>
                      <a:pt x="5325" y="2834"/>
                    </a:lnTo>
                    <a:lnTo>
                      <a:pt x="5325" y="1"/>
                    </a:lnTo>
                    <a:lnTo>
                      <a:pt x="5032" y="49"/>
                    </a:lnTo>
                    <a:lnTo>
                      <a:pt x="4763" y="98"/>
                    </a:lnTo>
                    <a:lnTo>
                      <a:pt x="4250" y="123"/>
                    </a:lnTo>
                    <a:lnTo>
                      <a:pt x="3737" y="98"/>
                    </a:lnTo>
                    <a:lnTo>
                      <a:pt x="3469" y="49"/>
                    </a:lnTo>
                    <a:lnTo>
                      <a:pt x="3175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6" name="Shape 424">
                <a:extLst>
                  <a:ext uri="{FF2B5EF4-FFF2-40B4-BE49-F238E27FC236}">
                    <a16:creationId xmlns:a16="http://schemas.microsoft.com/office/drawing/2014/main" id="{B1065E79-8ADC-4A32-AADB-605D127FE8AE}"/>
                  </a:ext>
                </a:extLst>
              </p:cNvPr>
              <p:cNvSpPr/>
              <p:nvPr/>
            </p:nvSpPr>
            <p:spPr>
              <a:xfrm>
                <a:off x="5297950" y="1632050"/>
                <a:ext cx="426200" cy="294950"/>
              </a:xfrm>
              <a:custGeom>
                <a:avLst/>
                <a:gdLst/>
                <a:ahLst/>
                <a:cxnLst/>
                <a:rect l="0" t="0" r="0" b="0"/>
                <a:pathLst>
                  <a:path w="17048" h="11798" extrusionOk="0">
                    <a:moveTo>
                      <a:pt x="8524" y="2956"/>
                    </a:moveTo>
                    <a:lnTo>
                      <a:pt x="8573" y="2981"/>
                    </a:lnTo>
                    <a:lnTo>
                      <a:pt x="8622" y="3054"/>
                    </a:lnTo>
                    <a:lnTo>
                      <a:pt x="9086" y="4128"/>
                    </a:lnTo>
                    <a:lnTo>
                      <a:pt x="9135" y="4202"/>
                    </a:lnTo>
                    <a:lnTo>
                      <a:pt x="9208" y="4275"/>
                    </a:lnTo>
                    <a:lnTo>
                      <a:pt x="9306" y="4324"/>
                    </a:lnTo>
                    <a:lnTo>
                      <a:pt x="9403" y="4348"/>
                    </a:lnTo>
                    <a:lnTo>
                      <a:pt x="10576" y="4470"/>
                    </a:lnTo>
                    <a:lnTo>
                      <a:pt x="10649" y="4495"/>
                    </a:lnTo>
                    <a:lnTo>
                      <a:pt x="10698" y="4519"/>
                    </a:lnTo>
                    <a:lnTo>
                      <a:pt x="10673" y="4592"/>
                    </a:lnTo>
                    <a:lnTo>
                      <a:pt x="10624" y="4641"/>
                    </a:lnTo>
                    <a:lnTo>
                      <a:pt x="9745" y="5423"/>
                    </a:lnTo>
                    <a:lnTo>
                      <a:pt x="9696" y="5496"/>
                    </a:lnTo>
                    <a:lnTo>
                      <a:pt x="9648" y="5594"/>
                    </a:lnTo>
                    <a:lnTo>
                      <a:pt x="9623" y="5691"/>
                    </a:lnTo>
                    <a:lnTo>
                      <a:pt x="9623" y="5789"/>
                    </a:lnTo>
                    <a:lnTo>
                      <a:pt x="9892" y="6961"/>
                    </a:lnTo>
                    <a:lnTo>
                      <a:pt x="9892" y="7035"/>
                    </a:lnTo>
                    <a:lnTo>
                      <a:pt x="9867" y="7084"/>
                    </a:lnTo>
                    <a:lnTo>
                      <a:pt x="9818" y="7084"/>
                    </a:lnTo>
                    <a:lnTo>
                      <a:pt x="9745" y="7059"/>
                    </a:lnTo>
                    <a:lnTo>
                      <a:pt x="8719" y="6473"/>
                    </a:lnTo>
                    <a:lnTo>
                      <a:pt x="8622" y="6424"/>
                    </a:lnTo>
                    <a:lnTo>
                      <a:pt x="8426" y="6424"/>
                    </a:lnTo>
                    <a:lnTo>
                      <a:pt x="8329" y="6473"/>
                    </a:lnTo>
                    <a:lnTo>
                      <a:pt x="7303" y="7059"/>
                    </a:lnTo>
                    <a:lnTo>
                      <a:pt x="7230" y="7084"/>
                    </a:lnTo>
                    <a:lnTo>
                      <a:pt x="7181" y="7084"/>
                    </a:lnTo>
                    <a:lnTo>
                      <a:pt x="7156" y="7035"/>
                    </a:lnTo>
                    <a:lnTo>
                      <a:pt x="7156" y="6961"/>
                    </a:lnTo>
                    <a:lnTo>
                      <a:pt x="7425" y="5789"/>
                    </a:lnTo>
                    <a:lnTo>
                      <a:pt x="7425" y="5691"/>
                    </a:lnTo>
                    <a:lnTo>
                      <a:pt x="7401" y="5594"/>
                    </a:lnTo>
                    <a:lnTo>
                      <a:pt x="7352" y="5496"/>
                    </a:lnTo>
                    <a:lnTo>
                      <a:pt x="7303" y="5423"/>
                    </a:lnTo>
                    <a:lnTo>
                      <a:pt x="6424" y="4641"/>
                    </a:lnTo>
                    <a:lnTo>
                      <a:pt x="6375" y="4592"/>
                    </a:lnTo>
                    <a:lnTo>
                      <a:pt x="6350" y="4519"/>
                    </a:lnTo>
                    <a:lnTo>
                      <a:pt x="6399" y="4495"/>
                    </a:lnTo>
                    <a:lnTo>
                      <a:pt x="6473" y="4470"/>
                    </a:lnTo>
                    <a:lnTo>
                      <a:pt x="7645" y="4348"/>
                    </a:lnTo>
                    <a:lnTo>
                      <a:pt x="7743" y="4324"/>
                    </a:lnTo>
                    <a:lnTo>
                      <a:pt x="7840" y="4275"/>
                    </a:lnTo>
                    <a:lnTo>
                      <a:pt x="7913" y="4202"/>
                    </a:lnTo>
                    <a:lnTo>
                      <a:pt x="7962" y="4128"/>
                    </a:lnTo>
                    <a:lnTo>
                      <a:pt x="8426" y="3054"/>
                    </a:lnTo>
                    <a:lnTo>
                      <a:pt x="8475" y="2981"/>
                    </a:lnTo>
                    <a:lnTo>
                      <a:pt x="8524" y="2956"/>
                    </a:lnTo>
                    <a:close/>
                    <a:moveTo>
                      <a:pt x="15973" y="2150"/>
                    </a:moveTo>
                    <a:lnTo>
                      <a:pt x="15973" y="2516"/>
                    </a:lnTo>
                    <a:lnTo>
                      <a:pt x="15924" y="2932"/>
                    </a:lnTo>
                    <a:lnTo>
                      <a:pt x="15875" y="3371"/>
                    </a:lnTo>
                    <a:lnTo>
                      <a:pt x="15802" y="3835"/>
                    </a:lnTo>
                    <a:lnTo>
                      <a:pt x="15704" y="4299"/>
                    </a:lnTo>
                    <a:lnTo>
                      <a:pt x="15558" y="4788"/>
                    </a:lnTo>
                    <a:lnTo>
                      <a:pt x="15411" y="5252"/>
                    </a:lnTo>
                    <a:lnTo>
                      <a:pt x="15216" y="5740"/>
                    </a:lnTo>
                    <a:lnTo>
                      <a:pt x="14996" y="6204"/>
                    </a:lnTo>
                    <a:lnTo>
                      <a:pt x="14752" y="6620"/>
                    </a:lnTo>
                    <a:lnTo>
                      <a:pt x="14459" y="7035"/>
                    </a:lnTo>
                    <a:lnTo>
                      <a:pt x="14141" y="7426"/>
                    </a:lnTo>
                    <a:lnTo>
                      <a:pt x="13799" y="7767"/>
                    </a:lnTo>
                    <a:lnTo>
                      <a:pt x="13604" y="7914"/>
                    </a:lnTo>
                    <a:lnTo>
                      <a:pt x="13409" y="8061"/>
                    </a:lnTo>
                    <a:lnTo>
                      <a:pt x="13213" y="8183"/>
                    </a:lnTo>
                    <a:lnTo>
                      <a:pt x="12993" y="8305"/>
                    </a:lnTo>
                    <a:lnTo>
                      <a:pt x="12774" y="8402"/>
                    </a:lnTo>
                    <a:lnTo>
                      <a:pt x="12529" y="8476"/>
                    </a:lnTo>
                    <a:lnTo>
                      <a:pt x="12529" y="8476"/>
                    </a:lnTo>
                    <a:lnTo>
                      <a:pt x="12823" y="7767"/>
                    </a:lnTo>
                    <a:lnTo>
                      <a:pt x="13042" y="7059"/>
                    </a:lnTo>
                    <a:lnTo>
                      <a:pt x="13262" y="6351"/>
                    </a:lnTo>
                    <a:lnTo>
                      <a:pt x="13433" y="5618"/>
                    </a:lnTo>
                    <a:lnTo>
                      <a:pt x="13555" y="4837"/>
                    </a:lnTo>
                    <a:lnTo>
                      <a:pt x="13677" y="4031"/>
                    </a:lnTo>
                    <a:lnTo>
                      <a:pt x="13751" y="3127"/>
                    </a:lnTo>
                    <a:lnTo>
                      <a:pt x="13799" y="2150"/>
                    </a:lnTo>
                    <a:close/>
                    <a:moveTo>
                      <a:pt x="3249" y="2150"/>
                    </a:moveTo>
                    <a:lnTo>
                      <a:pt x="3298" y="3127"/>
                    </a:lnTo>
                    <a:lnTo>
                      <a:pt x="3371" y="4031"/>
                    </a:lnTo>
                    <a:lnTo>
                      <a:pt x="3493" y="4837"/>
                    </a:lnTo>
                    <a:lnTo>
                      <a:pt x="3615" y="5618"/>
                    </a:lnTo>
                    <a:lnTo>
                      <a:pt x="3786" y="6351"/>
                    </a:lnTo>
                    <a:lnTo>
                      <a:pt x="4006" y="7059"/>
                    </a:lnTo>
                    <a:lnTo>
                      <a:pt x="4226" y="7767"/>
                    </a:lnTo>
                    <a:lnTo>
                      <a:pt x="4519" y="8476"/>
                    </a:lnTo>
                    <a:lnTo>
                      <a:pt x="4274" y="8402"/>
                    </a:lnTo>
                    <a:lnTo>
                      <a:pt x="4055" y="8305"/>
                    </a:lnTo>
                    <a:lnTo>
                      <a:pt x="3835" y="8183"/>
                    </a:lnTo>
                    <a:lnTo>
                      <a:pt x="3639" y="8061"/>
                    </a:lnTo>
                    <a:lnTo>
                      <a:pt x="3444" y="7914"/>
                    </a:lnTo>
                    <a:lnTo>
                      <a:pt x="3249" y="7767"/>
                    </a:lnTo>
                    <a:lnTo>
                      <a:pt x="2907" y="7426"/>
                    </a:lnTo>
                    <a:lnTo>
                      <a:pt x="2589" y="7035"/>
                    </a:lnTo>
                    <a:lnTo>
                      <a:pt x="2296" y="6620"/>
                    </a:lnTo>
                    <a:lnTo>
                      <a:pt x="2052" y="6204"/>
                    </a:lnTo>
                    <a:lnTo>
                      <a:pt x="1832" y="5740"/>
                    </a:lnTo>
                    <a:lnTo>
                      <a:pt x="1637" y="5252"/>
                    </a:lnTo>
                    <a:lnTo>
                      <a:pt x="1490" y="4788"/>
                    </a:lnTo>
                    <a:lnTo>
                      <a:pt x="1344" y="4299"/>
                    </a:lnTo>
                    <a:lnTo>
                      <a:pt x="1246" y="3835"/>
                    </a:lnTo>
                    <a:lnTo>
                      <a:pt x="1173" y="3371"/>
                    </a:lnTo>
                    <a:lnTo>
                      <a:pt x="1124" y="2932"/>
                    </a:lnTo>
                    <a:lnTo>
                      <a:pt x="1075" y="2516"/>
                    </a:lnTo>
                    <a:lnTo>
                      <a:pt x="1075" y="2150"/>
                    </a:lnTo>
                    <a:close/>
                    <a:moveTo>
                      <a:pt x="3737" y="1"/>
                    </a:moveTo>
                    <a:lnTo>
                      <a:pt x="3639" y="25"/>
                    </a:lnTo>
                    <a:lnTo>
                      <a:pt x="3542" y="50"/>
                    </a:lnTo>
                    <a:lnTo>
                      <a:pt x="3444" y="99"/>
                    </a:lnTo>
                    <a:lnTo>
                      <a:pt x="3371" y="147"/>
                    </a:lnTo>
                    <a:lnTo>
                      <a:pt x="3322" y="221"/>
                    </a:lnTo>
                    <a:lnTo>
                      <a:pt x="3249" y="294"/>
                    </a:lnTo>
                    <a:lnTo>
                      <a:pt x="3224" y="392"/>
                    </a:lnTo>
                    <a:lnTo>
                      <a:pt x="3200" y="489"/>
                    </a:lnTo>
                    <a:lnTo>
                      <a:pt x="3224" y="1076"/>
                    </a:lnTo>
                    <a:lnTo>
                      <a:pt x="1075" y="1076"/>
                    </a:lnTo>
                    <a:lnTo>
                      <a:pt x="855" y="1100"/>
                    </a:lnTo>
                    <a:lnTo>
                      <a:pt x="660" y="1149"/>
                    </a:lnTo>
                    <a:lnTo>
                      <a:pt x="489" y="1246"/>
                    </a:lnTo>
                    <a:lnTo>
                      <a:pt x="318" y="1393"/>
                    </a:lnTo>
                    <a:lnTo>
                      <a:pt x="196" y="1540"/>
                    </a:lnTo>
                    <a:lnTo>
                      <a:pt x="98" y="1735"/>
                    </a:lnTo>
                    <a:lnTo>
                      <a:pt x="25" y="1930"/>
                    </a:lnTo>
                    <a:lnTo>
                      <a:pt x="0" y="2150"/>
                    </a:lnTo>
                    <a:lnTo>
                      <a:pt x="25" y="2614"/>
                    </a:lnTo>
                    <a:lnTo>
                      <a:pt x="49" y="3078"/>
                    </a:lnTo>
                    <a:lnTo>
                      <a:pt x="98" y="3518"/>
                    </a:lnTo>
                    <a:lnTo>
                      <a:pt x="171" y="3957"/>
                    </a:lnTo>
                    <a:lnTo>
                      <a:pt x="269" y="4348"/>
                    </a:lnTo>
                    <a:lnTo>
                      <a:pt x="367" y="4739"/>
                    </a:lnTo>
                    <a:lnTo>
                      <a:pt x="489" y="5130"/>
                    </a:lnTo>
                    <a:lnTo>
                      <a:pt x="635" y="5496"/>
                    </a:lnTo>
                    <a:lnTo>
                      <a:pt x="782" y="5838"/>
                    </a:lnTo>
                    <a:lnTo>
                      <a:pt x="928" y="6156"/>
                    </a:lnTo>
                    <a:lnTo>
                      <a:pt x="1099" y="6473"/>
                    </a:lnTo>
                    <a:lnTo>
                      <a:pt x="1295" y="6766"/>
                    </a:lnTo>
                    <a:lnTo>
                      <a:pt x="1466" y="7059"/>
                    </a:lnTo>
                    <a:lnTo>
                      <a:pt x="1661" y="7328"/>
                    </a:lnTo>
                    <a:lnTo>
                      <a:pt x="2076" y="7816"/>
                    </a:lnTo>
                    <a:lnTo>
                      <a:pt x="2516" y="8256"/>
                    </a:lnTo>
                    <a:lnTo>
                      <a:pt x="2931" y="8622"/>
                    </a:lnTo>
                    <a:lnTo>
                      <a:pt x="3346" y="8940"/>
                    </a:lnTo>
                    <a:lnTo>
                      <a:pt x="3762" y="9184"/>
                    </a:lnTo>
                    <a:lnTo>
                      <a:pt x="4152" y="9379"/>
                    </a:lnTo>
                    <a:lnTo>
                      <a:pt x="4519" y="9526"/>
                    </a:lnTo>
                    <a:lnTo>
                      <a:pt x="4836" y="9624"/>
                    </a:lnTo>
                    <a:lnTo>
                      <a:pt x="5105" y="9672"/>
                    </a:lnTo>
                    <a:lnTo>
                      <a:pt x="5422" y="10136"/>
                    </a:lnTo>
                    <a:lnTo>
                      <a:pt x="5764" y="10576"/>
                    </a:lnTo>
                    <a:lnTo>
                      <a:pt x="5935" y="10747"/>
                    </a:lnTo>
                    <a:lnTo>
                      <a:pt x="6131" y="10918"/>
                    </a:lnTo>
                    <a:lnTo>
                      <a:pt x="6326" y="11089"/>
                    </a:lnTo>
                    <a:lnTo>
                      <a:pt x="6546" y="11236"/>
                    </a:lnTo>
                    <a:lnTo>
                      <a:pt x="6766" y="11358"/>
                    </a:lnTo>
                    <a:lnTo>
                      <a:pt x="6985" y="11480"/>
                    </a:lnTo>
                    <a:lnTo>
                      <a:pt x="7230" y="11577"/>
                    </a:lnTo>
                    <a:lnTo>
                      <a:pt x="7474" y="11651"/>
                    </a:lnTo>
                    <a:lnTo>
                      <a:pt x="7718" y="11724"/>
                    </a:lnTo>
                    <a:lnTo>
                      <a:pt x="7987" y="11773"/>
                    </a:lnTo>
                    <a:lnTo>
                      <a:pt x="8255" y="11797"/>
                    </a:lnTo>
                    <a:lnTo>
                      <a:pt x="8793" y="11797"/>
                    </a:lnTo>
                    <a:lnTo>
                      <a:pt x="9061" y="11773"/>
                    </a:lnTo>
                    <a:lnTo>
                      <a:pt x="9330" y="11724"/>
                    </a:lnTo>
                    <a:lnTo>
                      <a:pt x="9574" y="11651"/>
                    </a:lnTo>
                    <a:lnTo>
                      <a:pt x="9818" y="11577"/>
                    </a:lnTo>
                    <a:lnTo>
                      <a:pt x="10063" y="11480"/>
                    </a:lnTo>
                    <a:lnTo>
                      <a:pt x="10283" y="11358"/>
                    </a:lnTo>
                    <a:lnTo>
                      <a:pt x="10502" y="11236"/>
                    </a:lnTo>
                    <a:lnTo>
                      <a:pt x="10722" y="11089"/>
                    </a:lnTo>
                    <a:lnTo>
                      <a:pt x="10918" y="10918"/>
                    </a:lnTo>
                    <a:lnTo>
                      <a:pt x="11113" y="10747"/>
                    </a:lnTo>
                    <a:lnTo>
                      <a:pt x="11284" y="10576"/>
                    </a:lnTo>
                    <a:lnTo>
                      <a:pt x="11626" y="10136"/>
                    </a:lnTo>
                    <a:lnTo>
                      <a:pt x="11943" y="9672"/>
                    </a:lnTo>
                    <a:lnTo>
                      <a:pt x="12212" y="9624"/>
                    </a:lnTo>
                    <a:lnTo>
                      <a:pt x="12529" y="9550"/>
                    </a:lnTo>
                    <a:lnTo>
                      <a:pt x="12896" y="9404"/>
                    </a:lnTo>
                    <a:lnTo>
                      <a:pt x="13287" y="9208"/>
                    </a:lnTo>
                    <a:lnTo>
                      <a:pt x="13702" y="8964"/>
                    </a:lnTo>
                    <a:lnTo>
                      <a:pt x="14117" y="8647"/>
                    </a:lnTo>
                    <a:lnTo>
                      <a:pt x="14557" y="8280"/>
                    </a:lnTo>
                    <a:lnTo>
                      <a:pt x="14972" y="7865"/>
                    </a:lnTo>
                    <a:lnTo>
                      <a:pt x="15387" y="7377"/>
                    </a:lnTo>
                    <a:lnTo>
                      <a:pt x="15582" y="7108"/>
                    </a:lnTo>
                    <a:lnTo>
                      <a:pt x="15753" y="6815"/>
                    </a:lnTo>
                    <a:lnTo>
                      <a:pt x="15949" y="6522"/>
                    </a:lnTo>
                    <a:lnTo>
                      <a:pt x="16120" y="6204"/>
                    </a:lnTo>
                    <a:lnTo>
                      <a:pt x="16266" y="5887"/>
                    </a:lnTo>
                    <a:lnTo>
                      <a:pt x="16413" y="5521"/>
                    </a:lnTo>
                    <a:lnTo>
                      <a:pt x="16559" y="5179"/>
                    </a:lnTo>
                    <a:lnTo>
                      <a:pt x="16681" y="4788"/>
                    </a:lnTo>
                    <a:lnTo>
                      <a:pt x="16779" y="4397"/>
                    </a:lnTo>
                    <a:lnTo>
                      <a:pt x="16877" y="3982"/>
                    </a:lnTo>
                    <a:lnTo>
                      <a:pt x="16950" y="3542"/>
                    </a:lnTo>
                    <a:lnTo>
                      <a:pt x="16999" y="3103"/>
                    </a:lnTo>
                    <a:lnTo>
                      <a:pt x="17023" y="2614"/>
                    </a:lnTo>
                    <a:lnTo>
                      <a:pt x="17048" y="2150"/>
                    </a:lnTo>
                    <a:lnTo>
                      <a:pt x="17023" y="1930"/>
                    </a:lnTo>
                    <a:lnTo>
                      <a:pt x="16950" y="1735"/>
                    </a:lnTo>
                    <a:lnTo>
                      <a:pt x="16852" y="1540"/>
                    </a:lnTo>
                    <a:lnTo>
                      <a:pt x="16730" y="1393"/>
                    </a:lnTo>
                    <a:lnTo>
                      <a:pt x="16559" y="1246"/>
                    </a:lnTo>
                    <a:lnTo>
                      <a:pt x="16388" y="1149"/>
                    </a:lnTo>
                    <a:lnTo>
                      <a:pt x="16193" y="1100"/>
                    </a:lnTo>
                    <a:lnTo>
                      <a:pt x="15973" y="1076"/>
                    </a:lnTo>
                    <a:lnTo>
                      <a:pt x="13824" y="1076"/>
                    </a:lnTo>
                    <a:lnTo>
                      <a:pt x="13848" y="489"/>
                    </a:lnTo>
                    <a:lnTo>
                      <a:pt x="13824" y="392"/>
                    </a:lnTo>
                    <a:lnTo>
                      <a:pt x="13799" y="294"/>
                    </a:lnTo>
                    <a:lnTo>
                      <a:pt x="13726" y="221"/>
                    </a:lnTo>
                    <a:lnTo>
                      <a:pt x="13677" y="147"/>
                    </a:lnTo>
                    <a:lnTo>
                      <a:pt x="13604" y="99"/>
                    </a:lnTo>
                    <a:lnTo>
                      <a:pt x="13506" y="50"/>
                    </a:lnTo>
                    <a:lnTo>
                      <a:pt x="13409" y="25"/>
                    </a:lnTo>
                    <a:lnTo>
                      <a:pt x="1331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22" name="Shape 425">
              <a:extLst>
                <a:ext uri="{FF2B5EF4-FFF2-40B4-BE49-F238E27FC236}">
                  <a16:creationId xmlns:a16="http://schemas.microsoft.com/office/drawing/2014/main" id="{1018630C-0CB6-42C8-8971-228CD28F6C08}"/>
                </a:ext>
              </a:extLst>
            </p:cNvPr>
            <p:cNvGrpSpPr/>
            <p:nvPr/>
          </p:nvGrpSpPr>
          <p:grpSpPr>
            <a:xfrm>
              <a:off x="8344243" y="1319738"/>
              <a:ext cx="284109" cy="302717"/>
              <a:chOff x="5970800" y="1619250"/>
              <a:chExt cx="428650" cy="456725"/>
            </a:xfrm>
            <a:grpFill/>
          </p:grpSpPr>
          <p:sp>
            <p:nvSpPr>
              <p:cNvPr id="170" name="Shape 426">
                <a:extLst>
                  <a:ext uri="{FF2B5EF4-FFF2-40B4-BE49-F238E27FC236}">
                    <a16:creationId xmlns:a16="http://schemas.microsoft.com/office/drawing/2014/main" id="{4BCA50F3-8493-4E0A-8F16-CD02B138FF39}"/>
                  </a:ext>
                </a:extLst>
              </p:cNvPr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0" t="0" r="0" b="0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1" name="Shape 427">
                <a:extLst>
                  <a:ext uri="{FF2B5EF4-FFF2-40B4-BE49-F238E27FC236}">
                    <a16:creationId xmlns:a16="http://schemas.microsoft.com/office/drawing/2014/main" id="{74ADEBB8-E2C5-4869-881B-8E8A3B4EAD6B}"/>
                  </a:ext>
                </a:extLst>
              </p:cNvPr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0" t="0" r="0" b="0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2" name="Shape 428">
                <a:extLst>
                  <a:ext uri="{FF2B5EF4-FFF2-40B4-BE49-F238E27FC236}">
                    <a16:creationId xmlns:a16="http://schemas.microsoft.com/office/drawing/2014/main" id="{0D470672-C490-45E7-A5F2-606984A56870}"/>
                  </a:ext>
                </a:extLst>
              </p:cNvPr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3" name="Shape 429">
                <a:extLst>
                  <a:ext uri="{FF2B5EF4-FFF2-40B4-BE49-F238E27FC236}">
                    <a16:creationId xmlns:a16="http://schemas.microsoft.com/office/drawing/2014/main" id="{711F0CD9-30FF-466B-B250-53014E727F85}"/>
                  </a:ext>
                </a:extLst>
              </p:cNvPr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4" name="Shape 430">
                <a:extLst>
                  <a:ext uri="{FF2B5EF4-FFF2-40B4-BE49-F238E27FC236}">
                    <a16:creationId xmlns:a16="http://schemas.microsoft.com/office/drawing/2014/main" id="{A10F5BF5-9E97-4DF1-8502-6E18DF428030}"/>
                  </a:ext>
                </a:extLst>
              </p:cNvPr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0" t="0" r="0" b="0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23" name="Shape 431">
              <a:extLst>
                <a:ext uri="{FF2B5EF4-FFF2-40B4-BE49-F238E27FC236}">
                  <a16:creationId xmlns:a16="http://schemas.microsoft.com/office/drawing/2014/main" id="{9CC46377-FF98-4B60-933C-D973AFC1AC3F}"/>
                </a:ext>
              </a:extLst>
            </p:cNvPr>
            <p:cNvGrpSpPr/>
            <p:nvPr/>
          </p:nvGrpSpPr>
          <p:grpSpPr>
            <a:xfrm rot="1223491">
              <a:off x="8778078" y="1316093"/>
              <a:ext cx="318492" cy="290572"/>
              <a:chOff x="6625350" y="1613750"/>
              <a:chExt cx="480525" cy="438400"/>
            </a:xfrm>
            <a:grpFill/>
          </p:grpSpPr>
          <p:sp>
            <p:nvSpPr>
              <p:cNvPr id="165" name="Shape 432">
                <a:extLst>
                  <a:ext uri="{FF2B5EF4-FFF2-40B4-BE49-F238E27FC236}">
                    <a16:creationId xmlns:a16="http://schemas.microsoft.com/office/drawing/2014/main" id="{912EB73E-BB4A-4102-A677-5BD04860C38A}"/>
                  </a:ext>
                </a:extLst>
              </p:cNvPr>
              <p:cNvSpPr/>
              <p:nvPr/>
            </p:nvSpPr>
            <p:spPr>
              <a:xfrm>
                <a:off x="6670525" y="1887275"/>
                <a:ext cx="117875" cy="164875"/>
              </a:xfrm>
              <a:custGeom>
                <a:avLst/>
                <a:gdLst/>
                <a:ahLst/>
                <a:cxnLst/>
                <a:rect l="0" t="0" r="0" b="0"/>
                <a:pathLst>
                  <a:path w="4715" h="6595" extrusionOk="0">
                    <a:moveTo>
                      <a:pt x="0" y="1"/>
                    </a:moveTo>
                    <a:lnTo>
                      <a:pt x="538" y="6058"/>
                    </a:lnTo>
                    <a:lnTo>
                      <a:pt x="562" y="6180"/>
                    </a:lnTo>
                    <a:lnTo>
                      <a:pt x="587" y="6277"/>
                    </a:lnTo>
                    <a:lnTo>
                      <a:pt x="660" y="6351"/>
                    </a:lnTo>
                    <a:lnTo>
                      <a:pt x="733" y="6448"/>
                    </a:lnTo>
                    <a:lnTo>
                      <a:pt x="806" y="6497"/>
                    </a:lnTo>
                    <a:lnTo>
                      <a:pt x="904" y="6546"/>
                    </a:lnTo>
                    <a:lnTo>
                      <a:pt x="1002" y="6571"/>
                    </a:lnTo>
                    <a:lnTo>
                      <a:pt x="1124" y="6595"/>
                    </a:lnTo>
                    <a:lnTo>
                      <a:pt x="4128" y="6595"/>
                    </a:lnTo>
                    <a:lnTo>
                      <a:pt x="4274" y="6571"/>
                    </a:lnTo>
                    <a:lnTo>
                      <a:pt x="4397" y="6522"/>
                    </a:lnTo>
                    <a:lnTo>
                      <a:pt x="4494" y="6473"/>
                    </a:lnTo>
                    <a:lnTo>
                      <a:pt x="4592" y="6375"/>
                    </a:lnTo>
                    <a:lnTo>
                      <a:pt x="4665" y="6253"/>
                    </a:lnTo>
                    <a:lnTo>
                      <a:pt x="4714" y="6155"/>
                    </a:lnTo>
                    <a:lnTo>
                      <a:pt x="4714" y="6009"/>
                    </a:lnTo>
                    <a:lnTo>
                      <a:pt x="4714" y="5887"/>
                    </a:lnTo>
                    <a:lnTo>
                      <a:pt x="3713" y="123"/>
                    </a:lnTo>
                    <a:lnTo>
                      <a:pt x="2589" y="50"/>
                    </a:lnTo>
                    <a:lnTo>
                      <a:pt x="1637" y="25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6" name="Shape 433">
                <a:extLst>
                  <a:ext uri="{FF2B5EF4-FFF2-40B4-BE49-F238E27FC236}">
                    <a16:creationId xmlns:a16="http://schemas.microsoft.com/office/drawing/2014/main" id="{16991605-1C9B-4D6E-B3EF-A1C252686926}"/>
                  </a:ext>
                </a:extLst>
              </p:cNvPr>
              <p:cNvSpPr/>
              <p:nvPr/>
            </p:nvSpPr>
            <p:spPr>
              <a:xfrm>
                <a:off x="7075950" y="1754175"/>
                <a:ext cx="29925" cy="99550"/>
              </a:xfrm>
              <a:custGeom>
                <a:avLst/>
                <a:gdLst/>
                <a:ahLst/>
                <a:cxnLst/>
                <a:rect l="0" t="0" r="0" b="0"/>
                <a:pathLst>
                  <a:path w="1197" h="3982" extrusionOk="0">
                    <a:moveTo>
                      <a:pt x="0" y="1"/>
                    </a:moveTo>
                    <a:lnTo>
                      <a:pt x="0" y="3981"/>
                    </a:lnTo>
                    <a:lnTo>
                      <a:pt x="269" y="3811"/>
                    </a:lnTo>
                    <a:lnTo>
                      <a:pt x="489" y="3615"/>
                    </a:lnTo>
                    <a:lnTo>
                      <a:pt x="684" y="3420"/>
                    </a:lnTo>
                    <a:lnTo>
                      <a:pt x="855" y="3176"/>
                    </a:lnTo>
                    <a:lnTo>
                      <a:pt x="1002" y="2907"/>
                    </a:lnTo>
                    <a:lnTo>
                      <a:pt x="1099" y="2614"/>
                    </a:lnTo>
                    <a:lnTo>
                      <a:pt x="1173" y="2296"/>
                    </a:lnTo>
                    <a:lnTo>
                      <a:pt x="1197" y="1979"/>
                    </a:lnTo>
                    <a:lnTo>
                      <a:pt x="1173" y="1661"/>
                    </a:lnTo>
                    <a:lnTo>
                      <a:pt x="1099" y="1368"/>
                    </a:lnTo>
                    <a:lnTo>
                      <a:pt x="1002" y="1075"/>
                    </a:lnTo>
                    <a:lnTo>
                      <a:pt x="855" y="806"/>
                    </a:lnTo>
                    <a:lnTo>
                      <a:pt x="684" y="562"/>
                    </a:lnTo>
                    <a:lnTo>
                      <a:pt x="489" y="342"/>
                    </a:lnTo>
                    <a:lnTo>
                      <a:pt x="269" y="17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7" name="Shape 434">
                <a:extLst>
                  <a:ext uri="{FF2B5EF4-FFF2-40B4-BE49-F238E27FC236}">
                    <a16:creationId xmlns:a16="http://schemas.microsoft.com/office/drawing/2014/main" id="{CFE65AA1-F49D-4C45-9A63-C39DC7D015C5}"/>
                  </a:ext>
                </a:extLst>
              </p:cNvPr>
              <p:cNvSpPr/>
              <p:nvPr/>
            </p:nvSpPr>
            <p:spPr>
              <a:xfrm>
                <a:off x="6625350" y="1729750"/>
                <a:ext cx="97700" cy="147175"/>
              </a:xfrm>
              <a:custGeom>
                <a:avLst/>
                <a:gdLst/>
                <a:ahLst/>
                <a:cxnLst/>
                <a:rect l="0" t="0" r="0" b="0"/>
                <a:pathLst>
                  <a:path w="3908" h="5887" extrusionOk="0">
                    <a:moveTo>
                      <a:pt x="3908" y="1"/>
                    </a:moveTo>
                    <a:lnTo>
                      <a:pt x="2711" y="25"/>
                    </a:lnTo>
                    <a:lnTo>
                      <a:pt x="1759" y="25"/>
                    </a:lnTo>
                    <a:lnTo>
                      <a:pt x="1588" y="49"/>
                    </a:lnTo>
                    <a:lnTo>
                      <a:pt x="1417" y="74"/>
                    </a:lnTo>
                    <a:lnTo>
                      <a:pt x="1246" y="123"/>
                    </a:lnTo>
                    <a:lnTo>
                      <a:pt x="1099" y="172"/>
                    </a:lnTo>
                    <a:lnTo>
                      <a:pt x="953" y="245"/>
                    </a:lnTo>
                    <a:lnTo>
                      <a:pt x="806" y="343"/>
                    </a:lnTo>
                    <a:lnTo>
                      <a:pt x="660" y="440"/>
                    </a:lnTo>
                    <a:lnTo>
                      <a:pt x="537" y="562"/>
                    </a:lnTo>
                    <a:lnTo>
                      <a:pt x="415" y="684"/>
                    </a:lnTo>
                    <a:lnTo>
                      <a:pt x="318" y="831"/>
                    </a:lnTo>
                    <a:lnTo>
                      <a:pt x="220" y="978"/>
                    </a:lnTo>
                    <a:lnTo>
                      <a:pt x="147" y="1124"/>
                    </a:lnTo>
                    <a:lnTo>
                      <a:pt x="73" y="1295"/>
                    </a:lnTo>
                    <a:lnTo>
                      <a:pt x="49" y="1442"/>
                    </a:lnTo>
                    <a:lnTo>
                      <a:pt x="0" y="1613"/>
                    </a:lnTo>
                    <a:lnTo>
                      <a:pt x="0" y="1783"/>
                    </a:lnTo>
                    <a:lnTo>
                      <a:pt x="0" y="4128"/>
                    </a:lnTo>
                    <a:lnTo>
                      <a:pt x="0" y="4299"/>
                    </a:lnTo>
                    <a:lnTo>
                      <a:pt x="49" y="4446"/>
                    </a:lnTo>
                    <a:lnTo>
                      <a:pt x="73" y="4617"/>
                    </a:lnTo>
                    <a:lnTo>
                      <a:pt x="147" y="4763"/>
                    </a:lnTo>
                    <a:lnTo>
                      <a:pt x="220" y="4934"/>
                    </a:lnTo>
                    <a:lnTo>
                      <a:pt x="318" y="5081"/>
                    </a:lnTo>
                    <a:lnTo>
                      <a:pt x="415" y="5203"/>
                    </a:lnTo>
                    <a:lnTo>
                      <a:pt x="537" y="5325"/>
                    </a:lnTo>
                    <a:lnTo>
                      <a:pt x="660" y="5447"/>
                    </a:lnTo>
                    <a:lnTo>
                      <a:pt x="806" y="5545"/>
                    </a:lnTo>
                    <a:lnTo>
                      <a:pt x="953" y="5642"/>
                    </a:lnTo>
                    <a:lnTo>
                      <a:pt x="1099" y="5716"/>
                    </a:lnTo>
                    <a:lnTo>
                      <a:pt x="1246" y="5789"/>
                    </a:lnTo>
                    <a:lnTo>
                      <a:pt x="1417" y="5838"/>
                    </a:lnTo>
                    <a:lnTo>
                      <a:pt x="1588" y="5862"/>
                    </a:lnTo>
                    <a:lnTo>
                      <a:pt x="1759" y="5862"/>
                    </a:lnTo>
                    <a:lnTo>
                      <a:pt x="2711" y="5887"/>
                    </a:lnTo>
                    <a:lnTo>
                      <a:pt x="3908" y="5887"/>
                    </a:lnTo>
                    <a:lnTo>
                      <a:pt x="3908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8" name="Shape 435">
                <a:extLst>
                  <a:ext uri="{FF2B5EF4-FFF2-40B4-BE49-F238E27FC236}">
                    <a16:creationId xmlns:a16="http://schemas.microsoft.com/office/drawing/2014/main" id="{379FB2CC-72E8-49B1-AD62-97CE061AF41A}"/>
                  </a:ext>
                </a:extLst>
              </p:cNvPr>
              <p:cNvSpPr/>
              <p:nvPr/>
            </p:nvSpPr>
            <p:spPr>
              <a:xfrm>
                <a:off x="6736475" y="1638175"/>
                <a:ext cx="279650" cy="330325"/>
              </a:xfrm>
              <a:custGeom>
                <a:avLst/>
                <a:gdLst/>
                <a:ahLst/>
                <a:cxnLst/>
                <a:rect l="0" t="0" r="0" b="0"/>
                <a:pathLst>
                  <a:path w="11186" h="13213" extrusionOk="0">
                    <a:moveTo>
                      <a:pt x="11186" y="0"/>
                    </a:moveTo>
                    <a:lnTo>
                      <a:pt x="10771" y="342"/>
                    </a:lnTo>
                    <a:lnTo>
                      <a:pt x="10380" y="635"/>
                    </a:lnTo>
                    <a:lnTo>
                      <a:pt x="9940" y="904"/>
                    </a:lnTo>
                    <a:lnTo>
                      <a:pt x="9525" y="1172"/>
                    </a:lnTo>
                    <a:lnTo>
                      <a:pt x="9110" y="1417"/>
                    </a:lnTo>
                    <a:lnTo>
                      <a:pt x="8695" y="1661"/>
                    </a:lnTo>
                    <a:lnTo>
                      <a:pt x="7840" y="2052"/>
                    </a:lnTo>
                    <a:lnTo>
                      <a:pt x="7034" y="2418"/>
                    </a:lnTo>
                    <a:lnTo>
                      <a:pt x="6228" y="2687"/>
                    </a:lnTo>
                    <a:lnTo>
                      <a:pt x="5471" y="2931"/>
                    </a:lnTo>
                    <a:lnTo>
                      <a:pt x="4763" y="3126"/>
                    </a:lnTo>
                    <a:lnTo>
                      <a:pt x="4225" y="3248"/>
                    </a:lnTo>
                    <a:lnTo>
                      <a:pt x="3664" y="3346"/>
                    </a:lnTo>
                    <a:lnTo>
                      <a:pt x="3077" y="3419"/>
                    </a:lnTo>
                    <a:lnTo>
                      <a:pt x="2467" y="3493"/>
                    </a:lnTo>
                    <a:lnTo>
                      <a:pt x="1221" y="3590"/>
                    </a:lnTo>
                    <a:lnTo>
                      <a:pt x="0" y="3664"/>
                    </a:lnTo>
                    <a:lnTo>
                      <a:pt x="0" y="9574"/>
                    </a:lnTo>
                    <a:lnTo>
                      <a:pt x="1221" y="9623"/>
                    </a:lnTo>
                    <a:lnTo>
                      <a:pt x="2467" y="9721"/>
                    </a:lnTo>
                    <a:lnTo>
                      <a:pt x="3077" y="9794"/>
                    </a:lnTo>
                    <a:lnTo>
                      <a:pt x="3664" y="9891"/>
                    </a:lnTo>
                    <a:lnTo>
                      <a:pt x="4225" y="9989"/>
                    </a:lnTo>
                    <a:lnTo>
                      <a:pt x="4763" y="10111"/>
                    </a:lnTo>
                    <a:lnTo>
                      <a:pt x="5471" y="10307"/>
                    </a:lnTo>
                    <a:lnTo>
                      <a:pt x="6228" y="10526"/>
                    </a:lnTo>
                    <a:lnTo>
                      <a:pt x="7034" y="10820"/>
                    </a:lnTo>
                    <a:lnTo>
                      <a:pt x="7840" y="11161"/>
                    </a:lnTo>
                    <a:lnTo>
                      <a:pt x="8695" y="11577"/>
                    </a:lnTo>
                    <a:lnTo>
                      <a:pt x="9110" y="11796"/>
                    </a:lnTo>
                    <a:lnTo>
                      <a:pt x="9525" y="12041"/>
                    </a:lnTo>
                    <a:lnTo>
                      <a:pt x="9940" y="12309"/>
                    </a:lnTo>
                    <a:lnTo>
                      <a:pt x="10380" y="12602"/>
                    </a:lnTo>
                    <a:lnTo>
                      <a:pt x="10771" y="12896"/>
                    </a:lnTo>
                    <a:lnTo>
                      <a:pt x="11186" y="13213"/>
                    </a:lnTo>
                    <a:lnTo>
                      <a:pt x="1118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9" name="Shape 436">
                <a:extLst>
                  <a:ext uri="{FF2B5EF4-FFF2-40B4-BE49-F238E27FC236}">
                    <a16:creationId xmlns:a16="http://schemas.microsoft.com/office/drawing/2014/main" id="{ED76CBE9-F531-465C-9476-4FF1ECC1EDD2}"/>
                  </a:ext>
                </a:extLst>
              </p:cNvPr>
              <p:cNvSpPr/>
              <p:nvPr/>
            </p:nvSpPr>
            <p:spPr>
              <a:xfrm>
                <a:off x="7029550" y="1613750"/>
                <a:ext cx="34200" cy="379800"/>
              </a:xfrm>
              <a:custGeom>
                <a:avLst/>
                <a:gdLst/>
                <a:ahLst/>
                <a:cxnLst/>
                <a:rect l="0" t="0" r="0" b="0"/>
                <a:pathLst>
                  <a:path w="1368" h="15192" extrusionOk="0">
                    <a:moveTo>
                      <a:pt x="684" y="0"/>
                    </a:moveTo>
                    <a:lnTo>
                      <a:pt x="562" y="25"/>
                    </a:lnTo>
                    <a:lnTo>
                      <a:pt x="464" y="98"/>
                    </a:lnTo>
                    <a:lnTo>
                      <a:pt x="366" y="171"/>
                    </a:lnTo>
                    <a:lnTo>
                      <a:pt x="0" y="513"/>
                    </a:lnTo>
                    <a:lnTo>
                      <a:pt x="0" y="14654"/>
                    </a:lnTo>
                    <a:lnTo>
                      <a:pt x="366" y="15020"/>
                    </a:lnTo>
                    <a:lnTo>
                      <a:pt x="464" y="15094"/>
                    </a:lnTo>
                    <a:lnTo>
                      <a:pt x="562" y="15143"/>
                    </a:lnTo>
                    <a:lnTo>
                      <a:pt x="684" y="15191"/>
                    </a:lnTo>
                    <a:lnTo>
                      <a:pt x="904" y="15191"/>
                    </a:lnTo>
                    <a:lnTo>
                      <a:pt x="1001" y="15143"/>
                    </a:lnTo>
                    <a:lnTo>
                      <a:pt x="1148" y="15045"/>
                    </a:lnTo>
                    <a:lnTo>
                      <a:pt x="1270" y="14923"/>
                    </a:lnTo>
                    <a:lnTo>
                      <a:pt x="1343" y="14776"/>
                    </a:lnTo>
                    <a:lnTo>
                      <a:pt x="1368" y="14605"/>
                    </a:lnTo>
                    <a:lnTo>
                      <a:pt x="1368" y="586"/>
                    </a:lnTo>
                    <a:lnTo>
                      <a:pt x="1343" y="415"/>
                    </a:lnTo>
                    <a:lnTo>
                      <a:pt x="1270" y="244"/>
                    </a:lnTo>
                    <a:lnTo>
                      <a:pt x="1148" y="122"/>
                    </a:lnTo>
                    <a:lnTo>
                      <a:pt x="1001" y="25"/>
                    </a:lnTo>
                    <a:lnTo>
                      <a:pt x="90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24" name="Shape 442">
              <a:extLst>
                <a:ext uri="{FF2B5EF4-FFF2-40B4-BE49-F238E27FC236}">
                  <a16:creationId xmlns:a16="http://schemas.microsoft.com/office/drawing/2014/main" id="{0BEA3FB3-E676-48EE-8202-223B1B5CAC82}"/>
                </a:ext>
              </a:extLst>
            </p:cNvPr>
            <p:cNvSpPr/>
            <p:nvPr/>
          </p:nvSpPr>
          <p:spPr>
            <a:xfrm>
              <a:off x="5232269" y="1791339"/>
              <a:ext cx="253355" cy="253355"/>
            </a:xfrm>
            <a:custGeom>
              <a:avLst/>
              <a:gdLst/>
              <a:ahLst/>
              <a:cxnLst/>
              <a:rect l="0" t="0" r="0" b="0"/>
              <a:pathLst>
                <a:path w="15290" h="15290" extrusionOk="0">
                  <a:moveTo>
                    <a:pt x="4519" y="6815"/>
                  </a:moveTo>
                  <a:lnTo>
                    <a:pt x="4690" y="6839"/>
                  </a:lnTo>
                  <a:lnTo>
                    <a:pt x="4861" y="6888"/>
                  </a:lnTo>
                  <a:lnTo>
                    <a:pt x="5007" y="6986"/>
                  </a:lnTo>
                  <a:lnTo>
                    <a:pt x="5154" y="7084"/>
                  </a:lnTo>
                  <a:lnTo>
                    <a:pt x="5251" y="7230"/>
                  </a:lnTo>
                  <a:lnTo>
                    <a:pt x="5325" y="7401"/>
                  </a:lnTo>
                  <a:lnTo>
                    <a:pt x="5374" y="7572"/>
                  </a:lnTo>
                  <a:lnTo>
                    <a:pt x="5398" y="7767"/>
                  </a:lnTo>
                  <a:lnTo>
                    <a:pt x="5374" y="7963"/>
                  </a:lnTo>
                  <a:lnTo>
                    <a:pt x="5325" y="8134"/>
                  </a:lnTo>
                  <a:lnTo>
                    <a:pt x="5251" y="8305"/>
                  </a:lnTo>
                  <a:lnTo>
                    <a:pt x="5154" y="8451"/>
                  </a:lnTo>
                  <a:lnTo>
                    <a:pt x="5007" y="8549"/>
                  </a:lnTo>
                  <a:lnTo>
                    <a:pt x="4861" y="8647"/>
                  </a:lnTo>
                  <a:lnTo>
                    <a:pt x="4690" y="8696"/>
                  </a:lnTo>
                  <a:lnTo>
                    <a:pt x="4519" y="8720"/>
                  </a:lnTo>
                  <a:lnTo>
                    <a:pt x="4348" y="8696"/>
                  </a:lnTo>
                  <a:lnTo>
                    <a:pt x="4177" y="8647"/>
                  </a:lnTo>
                  <a:lnTo>
                    <a:pt x="4030" y="8549"/>
                  </a:lnTo>
                  <a:lnTo>
                    <a:pt x="3884" y="8451"/>
                  </a:lnTo>
                  <a:lnTo>
                    <a:pt x="3786" y="8305"/>
                  </a:lnTo>
                  <a:lnTo>
                    <a:pt x="3713" y="8134"/>
                  </a:lnTo>
                  <a:lnTo>
                    <a:pt x="3664" y="7963"/>
                  </a:lnTo>
                  <a:lnTo>
                    <a:pt x="3640" y="7767"/>
                  </a:lnTo>
                  <a:lnTo>
                    <a:pt x="3664" y="7572"/>
                  </a:lnTo>
                  <a:lnTo>
                    <a:pt x="3713" y="7401"/>
                  </a:lnTo>
                  <a:lnTo>
                    <a:pt x="3786" y="7230"/>
                  </a:lnTo>
                  <a:lnTo>
                    <a:pt x="3884" y="7084"/>
                  </a:lnTo>
                  <a:lnTo>
                    <a:pt x="4030" y="6986"/>
                  </a:lnTo>
                  <a:lnTo>
                    <a:pt x="4177" y="6888"/>
                  </a:lnTo>
                  <a:lnTo>
                    <a:pt x="4348" y="6839"/>
                  </a:lnTo>
                  <a:lnTo>
                    <a:pt x="4519" y="6815"/>
                  </a:lnTo>
                  <a:close/>
                  <a:moveTo>
                    <a:pt x="10771" y="6815"/>
                  </a:moveTo>
                  <a:lnTo>
                    <a:pt x="10942" y="6839"/>
                  </a:lnTo>
                  <a:lnTo>
                    <a:pt x="11113" y="6888"/>
                  </a:lnTo>
                  <a:lnTo>
                    <a:pt x="11260" y="6986"/>
                  </a:lnTo>
                  <a:lnTo>
                    <a:pt x="11406" y="7084"/>
                  </a:lnTo>
                  <a:lnTo>
                    <a:pt x="11504" y="7230"/>
                  </a:lnTo>
                  <a:lnTo>
                    <a:pt x="11577" y="7401"/>
                  </a:lnTo>
                  <a:lnTo>
                    <a:pt x="11626" y="7572"/>
                  </a:lnTo>
                  <a:lnTo>
                    <a:pt x="11650" y="7767"/>
                  </a:lnTo>
                  <a:lnTo>
                    <a:pt x="11626" y="7963"/>
                  </a:lnTo>
                  <a:lnTo>
                    <a:pt x="11577" y="8134"/>
                  </a:lnTo>
                  <a:lnTo>
                    <a:pt x="11504" y="8305"/>
                  </a:lnTo>
                  <a:lnTo>
                    <a:pt x="11406" y="8451"/>
                  </a:lnTo>
                  <a:lnTo>
                    <a:pt x="11260" y="8549"/>
                  </a:lnTo>
                  <a:lnTo>
                    <a:pt x="11113" y="8647"/>
                  </a:lnTo>
                  <a:lnTo>
                    <a:pt x="10942" y="8696"/>
                  </a:lnTo>
                  <a:lnTo>
                    <a:pt x="10771" y="8720"/>
                  </a:lnTo>
                  <a:lnTo>
                    <a:pt x="10600" y="8696"/>
                  </a:lnTo>
                  <a:lnTo>
                    <a:pt x="10429" y="8647"/>
                  </a:lnTo>
                  <a:lnTo>
                    <a:pt x="10283" y="8549"/>
                  </a:lnTo>
                  <a:lnTo>
                    <a:pt x="10136" y="8451"/>
                  </a:lnTo>
                  <a:lnTo>
                    <a:pt x="10038" y="8305"/>
                  </a:lnTo>
                  <a:lnTo>
                    <a:pt x="9965" y="8134"/>
                  </a:lnTo>
                  <a:lnTo>
                    <a:pt x="9916" y="7963"/>
                  </a:lnTo>
                  <a:lnTo>
                    <a:pt x="9892" y="7767"/>
                  </a:lnTo>
                  <a:lnTo>
                    <a:pt x="9916" y="7572"/>
                  </a:lnTo>
                  <a:lnTo>
                    <a:pt x="9965" y="7401"/>
                  </a:lnTo>
                  <a:lnTo>
                    <a:pt x="10038" y="7230"/>
                  </a:lnTo>
                  <a:lnTo>
                    <a:pt x="10136" y="7084"/>
                  </a:lnTo>
                  <a:lnTo>
                    <a:pt x="10283" y="6986"/>
                  </a:lnTo>
                  <a:lnTo>
                    <a:pt x="10429" y="6888"/>
                  </a:lnTo>
                  <a:lnTo>
                    <a:pt x="10600" y="6839"/>
                  </a:lnTo>
                  <a:lnTo>
                    <a:pt x="10771" y="6815"/>
                  </a:lnTo>
                  <a:close/>
                  <a:moveTo>
                    <a:pt x="11308" y="10210"/>
                  </a:moveTo>
                  <a:lnTo>
                    <a:pt x="11406" y="10234"/>
                  </a:lnTo>
                  <a:lnTo>
                    <a:pt x="11479" y="10259"/>
                  </a:lnTo>
                  <a:lnTo>
                    <a:pt x="11577" y="10307"/>
                  </a:lnTo>
                  <a:lnTo>
                    <a:pt x="11650" y="10356"/>
                  </a:lnTo>
                  <a:lnTo>
                    <a:pt x="11699" y="10430"/>
                  </a:lnTo>
                  <a:lnTo>
                    <a:pt x="11748" y="10527"/>
                  </a:lnTo>
                  <a:lnTo>
                    <a:pt x="11772" y="10625"/>
                  </a:lnTo>
                  <a:lnTo>
                    <a:pt x="11797" y="10698"/>
                  </a:lnTo>
                  <a:lnTo>
                    <a:pt x="11772" y="10796"/>
                  </a:lnTo>
                  <a:lnTo>
                    <a:pt x="11748" y="10894"/>
                  </a:lnTo>
                  <a:lnTo>
                    <a:pt x="11699" y="10967"/>
                  </a:lnTo>
                  <a:lnTo>
                    <a:pt x="11650" y="11065"/>
                  </a:lnTo>
                  <a:lnTo>
                    <a:pt x="11235" y="11431"/>
                  </a:lnTo>
                  <a:lnTo>
                    <a:pt x="10795" y="11773"/>
                  </a:lnTo>
                  <a:lnTo>
                    <a:pt x="10307" y="12041"/>
                  </a:lnTo>
                  <a:lnTo>
                    <a:pt x="9819" y="12286"/>
                  </a:lnTo>
                  <a:lnTo>
                    <a:pt x="9281" y="12457"/>
                  </a:lnTo>
                  <a:lnTo>
                    <a:pt x="8768" y="12603"/>
                  </a:lnTo>
                  <a:lnTo>
                    <a:pt x="8207" y="12676"/>
                  </a:lnTo>
                  <a:lnTo>
                    <a:pt x="7645" y="12701"/>
                  </a:lnTo>
                  <a:lnTo>
                    <a:pt x="7083" y="12676"/>
                  </a:lnTo>
                  <a:lnTo>
                    <a:pt x="6521" y="12603"/>
                  </a:lnTo>
                  <a:lnTo>
                    <a:pt x="6009" y="12457"/>
                  </a:lnTo>
                  <a:lnTo>
                    <a:pt x="5471" y="12286"/>
                  </a:lnTo>
                  <a:lnTo>
                    <a:pt x="4983" y="12041"/>
                  </a:lnTo>
                  <a:lnTo>
                    <a:pt x="4494" y="11773"/>
                  </a:lnTo>
                  <a:lnTo>
                    <a:pt x="4055" y="11431"/>
                  </a:lnTo>
                  <a:lnTo>
                    <a:pt x="3640" y="11065"/>
                  </a:lnTo>
                  <a:lnTo>
                    <a:pt x="3591" y="10967"/>
                  </a:lnTo>
                  <a:lnTo>
                    <a:pt x="3542" y="10894"/>
                  </a:lnTo>
                  <a:lnTo>
                    <a:pt x="3517" y="10796"/>
                  </a:lnTo>
                  <a:lnTo>
                    <a:pt x="3493" y="10698"/>
                  </a:lnTo>
                  <a:lnTo>
                    <a:pt x="3517" y="10625"/>
                  </a:lnTo>
                  <a:lnTo>
                    <a:pt x="3542" y="10527"/>
                  </a:lnTo>
                  <a:lnTo>
                    <a:pt x="3591" y="10430"/>
                  </a:lnTo>
                  <a:lnTo>
                    <a:pt x="3640" y="10356"/>
                  </a:lnTo>
                  <a:lnTo>
                    <a:pt x="3713" y="10307"/>
                  </a:lnTo>
                  <a:lnTo>
                    <a:pt x="3811" y="10259"/>
                  </a:lnTo>
                  <a:lnTo>
                    <a:pt x="3884" y="10234"/>
                  </a:lnTo>
                  <a:lnTo>
                    <a:pt x="3981" y="10210"/>
                  </a:lnTo>
                  <a:lnTo>
                    <a:pt x="4079" y="10234"/>
                  </a:lnTo>
                  <a:lnTo>
                    <a:pt x="4177" y="10259"/>
                  </a:lnTo>
                  <a:lnTo>
                    <a:pt x="4250" y="10307"/>
                  </a:lnTo>
                  <a:lnTo>
                    <a:pt x="4323" y="10356"/>
                  </a:lnTo>
                  <a:lnTo>
                    <a:pt x="4690" y="10674"/>
                  </a:lnTo>
                  <a:lnTo>
                    <a:pt x="5056" y="10942"/>
                  </a:lnTo>
                  <a:lnTo>
                    <a:pt x="5447" y="11187"/>
                  </a:lnTo>
                  <a:lnTo>
                    <a:pt x="5862" y="11382"/>
                  </a:lnTo>
                  <a:lnTo>
                    <a:pt x="6277" y="11529"/>
                  </a:lnTo>
                  <a:lnTo>
                    <a:pt x="6717" y="11651"/>
                  </a:lnTo>
                  <a:lnTo>
                    <a:pt x="7181" y="11700"/>
                  </a:lnTo>
                  <a:lnTo>
                    <a:pt x="7645" y="11724"/>
                  </a:lnTo>
                  <a:lnTo>
                    <a:pt x="8109" y="11700"/>
                  </a:lnTo>
                  <a:lnTo>
                    <a:pt x="8573" y="11651"/>
                  </a:lnTo>
                  <a:lnTo>
                    <a:pt x="9013" y="11529"/>
                  </a:lnTo>
                  <a:lnTo>
                    <a:pt x="9428" y="11382"/>
                  </a:lnTo>
                  <a:lnTo>
                    <a:pt x="9843" y="11187"/>
                  </a:lnTo>
                  <a:lnTo>
                    <a:pt x="10234" y="10942"/>
                  </a:lnTo>
                  <a:lnTo>
                    <a:pt x="10600" y="10674"/>
                  </a:lnTo>
                  <a:lnTo>
                    <a:pt x="10966" y="10356"/>
                  </a:lnTo>
                  <a:lnTo>
                    <a:pt x="11040" y="10307"/>
                  </a:lnTo>
                  <a:lnTo>
                    <a:pt x="11113" y="10259"/>
                  </a:lnTo>
                  <a:lnTo>
                    <a:pt x="11211" y="10234"/>
                  </a:lnTo>
                  <a:lnTo>
                    <a:pt x="11308" y="10210"/>
                  </a:lnTo>
                  <a:close/>
                  <a:moveTo>
                    <a:pt x="7254" y="1"/>
                  </a:moveTo>
                  <a:lnTo>
                    <a:pt x="6863" y="50"/>
                  </a:lnTo>
                  <a:lnTo>
                    <a:pt x="6473" y="99"/>
                  </a:lnTo>
                  <a:lnTo>
                    <a:pt x="6106" y="147"/>
                  </a:lnTo>
                  <a:lnTo>
                    <a:pt x="5740" y="245"/>
                  </a:lnTo>
                  <a:lnTo>
                    <a:pt x="5374" y="343"/>
                  </a:lnTo>
                  <a:lnTo>
                    <a:pt x="5007" y="465"/>
                  </a:lnTo>
                  <a:lnTo>
                    <a:pt x="4665" y="611"/>
                  </a:lnTo>
                  <a:lnTo>
                    <a:pt x="4323" y="758"/>
                  </a:lnTo>
                  <a:lnTo>
                    <a:pt x="4006" y="929"/>
                  </a:lnTo>
                  <a:lnTo>
                    <a:pt x="3688" y="1100"/>
                  </a:lnTo>
                  <a:lnTo>
                    <a:pt x="3371" y="1295"/>
                  </a:lnTo>
                  <a:lnTo>
                    <a:pt x="3078" y="1515"/>
                  </a:lnTo>
                  <a:lnTo>
                    <a:pt x="2785" y="1735"/>
                  </a:lnTo>
                  <a:lnTo>
                    <a:pt x="2516" y="1979"/>
                  </a:lnTo>
                  <a:lnTo>
                    <a:pt x="2247" y="2248"/>
                  </a:lnTo>
                  <a:lnTo>
                    <a:pt x="1979" y="2516"/>
                  </a:lnTo>
                  <a:lnTo>
                    <a:pt x="1735" y="2785"/>
                  </a:lnTo>
                  <a:lnTo>
                    <a:pt x="1515" y="3078"/>
                  </a:lnTo>
                  <a:lnTo>
                    <a:pt x="1295" y="3371"/>
                  </a:lnTo>
                  <a:lnTo>
                    <a:pt x="1100" y="3689"/>
                  </a:lnTo>
                  <a:lnTo>
                    <a:pt x="929" y="4006"/>
                  </a:lnTo>
                  <a:lnTo>
                    <a:pt x="758" y="4324"/>
                  </a:lnTo>
                  <a:lnTo>
                    <a:pt x="611" y="4666"/>
                  </a:lnTo>
                  <a:lnTo>
                    <a:pt x="465" y="5008"/>
                  </a:lnTo>
                  <a:lnTo>
                    <a:pt x="342" y="5374"/>
                  </a:lnTo>
                  <a:lnTo>
                    <a:pt x="245" y="5740"/>
                  </a:lnTo>
                  <a:lnTo>
                    <a:pt x="147" y="6107"/>
                  </a:lnTo>
                  <a:lnTo>
                    <a:pt x="98" y="6473"/>
                  </a:lnTo>
                  <a:lnTo>
                    <a:pt x="49" y="6864"/>
                  </a:lnTo>
                  <a:lnTo>
                    <a:pt x="1" y="7255"/>
                  </a:lnTo>
                  <a:lnTo>
                    <a:pt x="1" y="7645"/>
                  </a:lnTo>
                  <a:lnTo>
                    <a:pt x="1" y="8036"/>
                  </a:lnTo>
                  <a:lnTo>
                    <a:pt x="49" y="8427"/>
                  </a:lnTo>
                  <a:lnTo>
                    <a:pt x="98" y="8818"/>
                  </a:lnTo>
                  <a:lnTo>
                    <a:pt x="147" y="9184"/>
                  </a:lnTo>
                  <a:lnTo>
                    <a:pt x="245" y="9550"/>
                  </a:lnTo>
                  <a:lnTo>
                    <a:pt x="342" y="9917"/>
                  </a:lnTo>
                  <a:lnTo>
                    <a:pt x="465" y="10283"/>
                  </a:lnTo>
                  <a:lnTo>
                    <a:pt x="611" y="10625"/>
                  </a:lnTo>
                  <a:lnTo>
                    <a:pt x="758" y="10967"/>
                  </a:lnTo>
                  <a:lnTo>
                    <a:pt x="929" y="11284"/>
                  </a:lnTo>
                  <a:lnTo>
                    <a:pt x="1100" y="11602"/>
                  </a:lnTo>
                  <a:lnTo>
                    <a:pt x="1295" y="11919"/>
                  </a:lnTo>
                  <a:lnTo>
                    <a:pt x="1515" y="12212"/>
                  </a:lnTo>
                  <a:lnTo>
                    <a:pt x="1735" y="12506"/>
                  </a:lnTo>
                  <a:lnTo>
                    <a:pt x="1979" y="12774"/>
                  </a:lnTo>
                  <a:lnTo>
                    <a:pt x="2247" y="13043"/>
                  </a:lnTo>
                  <a:lnTo>
                    <a:pt x="2516" y="13311"/>
                  </a:lnTo>
                  <a:lnTo>
                    <a:pt x="2785" y="13556"/>
                  </a:lnTo>
                  <a:lnTo>
                    <a:pt x="3078" y="13776"/>
                  </a:lnTo>
                  <a:lnTo>
                    <a:pt x="3371" y="13995"/>
                  </a:lnTo>
                  <a:lnTo>
                    <a:pt x="3688" y="14191"/>
                  </a:lnTo>
                  <a:lnTo>
                    <a:pt x="4006" y="14362"/>
                  </a:lnTo>
                  <a:lnTo>
                    <a:pt x="4323" y="14533"/>
                  </a:lnTo>
                  <a:lnTo>
                    <a:pt x="4665" y="14679"/>
                  </a:lnTo>
                  <a:lnTo>
                    <a:pt x="5007" y="14826"/>
                  </a:lnTo>
                  <a:lnTo>
                    <a:pt x="5374" y="14948"/>
                  </a:lnTo>
                  <a:lnTo>
                    <a:pt x="5740" y="15046"/>
                  </a:lnTo>
                  <a:lnTo>
                    <a:pt x="6106" y="15143"/>
                  </a:lnTo>
                  <a:lnTo>
                    <a:pt x="6473" y="15192"/>
                  </a:lnTo>
                  <a:lnTo>
                    <a:pt x="6863" y="15241"/>
                  </a:lnTo>
                  <a:lnTo>
                    <a:pt x="7254" y="15290"/>
                  </a:lnTo>
                  <a:lnTo>
                    <a:pt x="8036" y="15290"/>
                  </a:lnTo>
                  <a:lnTo>
                    <a:pt x="8426" y="15241"/>
                  </a:lnTo>
                  <a:lnTo>
                    <a:pt x="8817" y="15192"/>
                  </a:lnTo>
                  <a:lnTo>
                    <a:pt x="9184" y="15143"/>
                  </a:lnTo>
                  <a:lnTo>
                    <a:pt x="9550" y="15046"/>
                  </a:lnTo>
                  <a:lnTo>
                    <a:pt x="9916" y="14948"/>
                  </a:lnTo>
                  <a:lnTo>
                    <a:pt x="10283" y="14826"/>
                  </a:lnTo>
                  <a:lnTo>
                    <a:pt x="10625" y="14679"/>
                  </a:lnTo>
                  <a:lnTo>
                    <a:pt x="10966" y="14533"/>
                  </a:lnTo>
                  <a:lnTo>
                    <a:pt x="11284" y="14362"/>
                  </a:lnTo>
                  <a:lnTo>
                    <a:pt x="11601" y="14191"/>
                  </a:lnTo>
                  <a:lnTo>
                    <a:pt x="11919" y="13995"/>
                  </a:lnTo>
                  <a:lnTo>
                    <a:pt x="12212" y="13776"/>
                  </a:lnTo>
                  <a:lnTo>
                    <a:pt x="12505" y="13556"/>
                  </a:lnTo>
                  <a:lnTo>
                    <a:pt x="12774" y="13311"/>
                  </a:lnTo>
                  <a:lnTo>
                    <a:pt x="13042" y="13043"/>
                  </a:lnTo>
                  <a:lnTo>
                    <a:pt x="13311" y="12774"/>
                  </a:lnTo>
                  <a:lnTo>
                    <a:pt x="13555" y="12506"/>
                  </a:lnTo>
                  <a:lnTo>
                    <a:pt x="13775" y="12212"/>
                  </a:lnTo>
                  <a:lnTo>
                    <a:pt x="13995" y="11919"/>
                  </a:lnTo>
                  <a:lnTo>
                    <a:pt x="14190" y="11602"/>
                  </a:lnTo>
                  <a:lnTo>
                    <a:pt x="14361" y="11284"/>
                  </a:lnTo>
                  <a:lnTo>
                    <a:pt x="14532" y="10967"/>
                  </a:lnTo>
                  <a:lnTo>
                    <a:pt x="14679" y="10625"/>
                  </a:lnTo>
                  <a:lnTo>
                    <a:pt x="14825" y="10283"/>
                  </a:lnTo>
                  <a:lnTo>
                    <a:pt x="14947" y="9917"/>
                  </a:lnTo>
                  <a:lnTo>
                    <a:pt x="15045" y="9550"/>
                  </a:lnTo>
                  <a:lnTo>
                    <a:pt x="15143" y="9184"/>
                  </a:lnTo>
                  <a:lnTo>
                    <a:pt x="15192" y="8818"/>
                  </a:lnTo>
                  <a:lnTo>
                    <a:pt x="15240" y="8427"/>
                  </a:lnTo>
                  <a:lnTo>
                    <a:pt x="15289" y="8036"/>
                  </a:lnTo>
                  <a:lnTo>
                    <a:pt x="15289" y="7645"/>
                  </a:lnTo>
                  <a:lnTo>
                    <a:pt x="15289" y="7255"/>
                  </a:lnTo>
                  <a:lnTo>
                    <a:pt x="15240" y="6864"/>
                  </a:lnTo>
                  <a:lnTo>
                    <a:pt x="15192" y="6473"/>
                  </a:lnTo>
                  <a:lnTo>
                    <a:pt x="15143" y="6107"/>
                  </a:lnTo>
                  <a:lnTo>
                    <a:pt x="15045" y="5740"/>
                  </a:lnTo>
                  <a:lnTo>
                    <a:pt x="14947" y="5374"/>
                  </a:lnTo>
                  <a:lnTo>
                    <a:pt x="14825" y="5008"/>
                  </a:lnTo>
                  <a:lnTo>
                    <a:pt x="14679" y="4666"/>
                  </a:lnTo>
                  <a:lnTo>
                    <a:pt x="14532" y="4324"/>
                  </a:lnTo>
                  <a:lnTo>
                    <a:pt x="14361" y="4006"/>
                  </a:lnTo>
                  <a:lnTo>
                    <a:pt x="14190" y="3689"/>
                  </a:lnTo>
                  <a:lnTo>
                    <a:pt x="13995" y="3371"/>
                  </a:lnTo>
                  <a:lnTo>
                    <a:pt x="13775" y="3078"/>
                  </a:lnTo>
                  <a:lnTo>
                    <a:pt x="13555" y="2785"/>
                  </a:lnTo>
                  <a:lnTo>
                    <a:pt x="13311" y="2516"/>
                  </a:lnTo>
                  <a:lnTo>
                    <a:pt x="13042" y="2248"/>
                  </a:lnTo>
                  <a:lnTo>
                    <a:pt x="12774" y="1979"/>
                  </a:lnTo>
                  <a:lnTo>
                    <a:pt x="12505" y="1735"/>
                  </a:lnTo>
                  <a:lnTo>
                    <a:pt x="12212" y="1515"/>
                  </a:lnTo>
                  <a:lnTo>
                    <a:pt x="11919" y="1295"/>
                  </a:lnTo>
                  <a:lnTo>
                    <a:pt x="11601" y="1100"/>
                  </a:lnTo>
                  <a:lnTo>
                    <a:pt x="11284" y="929"/>
                  </a:lnTo>
                  <a:lnTo>
                    <a:pt x="10966" y="758"/>
                  </a:lnTo>
                  <a:lnTo>
                    <a:pt x="10625" y="611"/>
                  </a:lnTo>
                  <a:lnTo>
                    <a:pt x="10283" y="465"/>
                  </a:lnTo>
                  <a:lnTo>
                    <a:pt x="9916" y="343"/>
                  </a:lnTo>
                  <a:lnTo>
                    <a:pt x="9550" y="245"/>
                  </a:lnTo>
                  <a:lnTo>
                    <a:pt x="9184" y="147"/>
                  </a:lnTo>
                  <a:lnTo>
                    <a:pt x="8817" y="99"/>
                  </a:lnTo>
                  <a:lnTo>
                    <a:pt x="8426" y="50"/>
                  </a:lnTo>
                  <a:lnTo>
                    <a:pt x="8036" y="1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prstDash val="sysDot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Shape 443">
              <a:extLst>
                <a:ext uri="{FF2B5EF4-FFF2-40B4-BE49-F238E27FC236}">
                  <a16:creationId xmlns:a16="http://schemas.microsoft.com/office/drawing/2014/main" id="{B2DD0425-3108-4AB1-8005-9EC72804DE84}"/>
                </a:ext>
              </a:extLst>
            </p:cNvPr>
            <p:cNvSpPr/>
            <p:nvPr/>
          </p:nvSpPr>
          <p:spPr>
            <a:xfrm>
              <a:off x="5679092" y="1791339"/>
              <a:ext cx="253355" cy="253355"/>
            </a:xfrm>
            <a:custGeom>
              <a:avLst/>
              <a:gdLst/>
              <a:ahLst/>
              <a:cxnLst/>
              <a:rect l="0" t="0" r="0" b="0"/>
              <a:pathLst>
                <a:path w="15290" h="15290" extrusionOk="0">
                  <a:moveTo>
                    <a:pt x="4519" y="6815"/>
                  </a:moveTo>
                  <a:lnTo>
                    <a:pt x="4690" y="6839"/>
                  </a:lnTo>
                  <a:lnTo>
                    <a:pt x="4861" y="6888"/>
                  </a:lnTo>
                  <a:lnTo>
                    <a:pt x="5007" y="6986"/>
                  </a:lnTo>
                  <a:lnTo>
                    <a:pt x="5154" y="7084"/>
                  </a:lnTo>
                  <a:lnTo>
                    <a:pt x="5251" y="7230"/>
                  </a:lnTo>
                  <a:lnTo>
                    <a:pt x="5325" y="7401"/>
                  </a:lnTo>
                  <a:lnTo>
                    <a:pt x="5374" y="7572"/>
                  </a:lnTo>
                  <a:lnTo>
                    <a:pt x="5398" y="7767"/>
                  </a:lnTo>
                  <a:lnTo>
                    <a:pt x="5374" y="7963"/>
                  </a:lnTo>
                  <a:lnTo>
                    <a:pt x="5325" y="8134"/>
                  </a:lnTo>
                  <a:lnTo>
                    <a:pt x="5251" y="8305"/>
                  </a:lnTo>
                  <a:lnTo>
                    <a:pt x="5154" y="8451"/>
                  </a:lnTo>
                  <a:lnTo>
                    <a:pt x="5007" y="8549"/>
                  </a:lnTo>
                  <a:lnTo>
                    <a:pt x="4861" y="8647"/>
                  </a:lnTo>
                  <a:lnTo>
                    <a:pt x="4690" y="8696"/>
                  </a:lnTo>
                  <a:lnTo>
                    <a:pt x="4519" y="8720"/>
                  </a:lnTo>
                  <a:lnTo>
                    <a:pt x="4348" y="8696"/>
                  </a:lnTo>
                  <a:lnTo>
                    <a:pt x="4177" y="8647"/>
                  </a:lnTo>
                  <a:lnTo>
                    <a:pt x="4030" y="8549"/>
                  </a:lnTo>
                  <a:lnTo>
                    <a:pt x="3884" y="8451"/>
                  </a:lnTo>
                  <a:lnTo>
                    <a:pt x="3786" y="8305"/>
                  </a:lnTo>
                  <a:lnTo>
                    <a:pt x="3713" y="8134"/>
                  </a:lnTo>
                  <a:lnTo>
                    <a:pt x="3664" y="7963"/>
                  </a:lnTo>
                  <a:lnTo>
                    <a:pt x="3640" y="7767"/>
                  </a:lnTo>
                  <a:lnTo>
                    <a:pt x="3664" y="7572"/>
                  </a:lnTo>
                  <a:lnTo>
                    <a:pt x="3713" y="7401"/>
                  </a:lnTo>
                  <a:lnTo>
                    <a:pt x="3786" y="7230"/>
                  </a:lnTo>
                  <a:lnTo>
                    <a:pt x="3884" y="7084"/>
                  </a:lnTo>
                  <a:lnTo>
                    <a:pt x="4030" y="6986"/>
                  </a:lnTo>
                  <a:lnTo>
                    <a:pt x="4177" y="6888"/>
                  </a:lnTo>
                  <a:lnTo>
                    <a:pt x="4348" y="6839"/>
                  </a:lnTo>
                  <a:lnTo>
                    <a:pt x="4519" y="6815"/>
                  </a:lnTo>
                  <a:close/>
                  <a:moveTo>
                    <a:pt x="10771" y="6815"/>
                  </a:moveTo>
                  <a:lnTo>
                    <a:pt x="10942" y="6839"/>
                  </a:lnTo>
                  <a:lnTo>
                    <a:pt x="11113" y="6888"/>
                  </a:lnTo>
                  <a:lnTo>
                    <a:pt x="11260" y="6986"/>
                  </a:lnTo>
                  <a:lnTo>
                    <a:pt x="11406" y="7084"/>
                  </a:lnTo>
                  <a:lnTo>
                    <a:pt x="11504" y="7230"/>
                  </a:lnTo>
                  <a:lnTo>
                    <a:pt x="11577" y="7401"/>
                  </a:lnTo>
                  <a:lnTo>
                    <a:pt x="11626" y="7572"/>
                  </a:lnTo>
                  <a:lnTo>
                    <a:pt x="11650" y="7767"/>
                  </a:lnTo>
                  <a:lnTo>
                    <a:pt x="11626" y="7963"/>
                  </a:lnTo>
                  <a:lnTo>
                    <a:pt x="11577" y="8134"/>
                  </a:lnTo>
                  <a:lnTo>
                    <a:pt x="11504" y="8305"/>
                  </a:lnTo>
                  <a:lnTo>
                    <a:pt x="11406" y="8451"/>
                  </a:lnTo>
                  <a:lnTo>
                    <a:pt x="11260" y="8549"/>
                  </a:lnTo>
                  <a:lnTo>
                    <a:pt x="11113" y="8647"/>
                  </a:lnTo>
                  <a:lnTo>
                    <a:pt x="10942" y="8696"/>
                  </a:lnTo>
                  <a:lnTo>
                    <a:pt x="10771" y="8720"/>
                  </a:lnTo>
                  <a:lnTo>
                    <a:pt x="10600" y="8696"/>
                  </a:lnTo>
                  <a:lnTo>
                    <a:pt x="10429" y="8647"/>
                  </a:lnTo>
                  <a:lnTo>
                    <a:pt x="10283" y="8549"/>
                  </a:lnTo>
                  <a:lnTo>
                    <a:pt x="10136" y="8451"/>
                  </a:lnTo>
                  <a:lnTo>
                    <a:pt x="10038" y="8305"/>
                  </a:lnTo>
                  <a:lnTo>
                    <a:pt x="9965" y="8134"/>
                  </a:lnTo>
                  <a:lnTo>
                    <a:pt x="9916" y="7963"/>
                  </a:lnTo>
                  <a:lnTo>
                    <a:pt x="9892" y="7767"/>
                  </a:lnTo>
                  <a:lnTo>
                    <a:pt x="9916" y="7572"/>
                  </a:lnTo>
                  <a:lnTo>
                    <a:pt x="9965" y="7401"/>
                  </a:lnTo>
                  <a:lnTo>
                    <a:pt x="10038" y="7230"/>
                  </a:lnTo>
                  <a:lnTo>
                    <a:pt x="10136" y="7084"/>
                  </a:lnTo>
                  <a:lnTo>
                    <a:pt x="10283" y="6986"/>
                  </a:lnTo>
                  <a:lnTo>
                    <a:pt x="10429" y="6888"/>
                  </a:lnTo>
                  <a:lnTo>
                    <a:pt x="10600" y="6839"/>
                  </a:lnTo>
                  <a:lnTo>
                    <a:pt x="10771" y="6815"/>
                  </a:lnTo>
                  <a:close/>
                  <a:moveTo>
                    <a:pt x="7645" y="10063"/>
                  </a:moveTo>
                  <a:lnTo>
                    <a:pt x="8207" y="10112"/>
                  </a:lnTo>
                  <a:lnTo>
                    <a:pt x="8768" y="10185"/>
                  </a:lnTo>
                  <a:lnTo>
                    <a:pt x="9281" y="10307"/>
                  </a:lnTo>
                  <a:lnTo>
                    <a:pt x="9819" y="10503"/>
                  </a:lnTo>
                  <a:lnTo>
                    <a:pt x="10307" y="10747"/>
                  </a:lnTo>
                  <a:lnTo>
                    <a:pt x="10796" y="11016"/>
                  </a:lnTo>
                  <a:lnTo>
                    <a:pt x="11235" y="11358"/>
                  </a:lnTo>
                  <a:lnTo>
                    <a:pt x="11650" y="11724"/>
                  </a:lnTo>
                  <a:lnTo>
                    <a:pt x="11699" y="11797"/>
                  </a:lnTo>
                  <a:lnTo>
                    <a:pt x="11748" y="11895"/>
                  </a:lnTo>
                  <a:lnTo>
                    <a:pt x="11772" y="11993"/>
                  </a:lnTo>
                  <a:lnTo>
                    <a:pt x="11797" y="12066"/>
                  </a:lnTo>
                  <a:lnTo>
                    <a:pt x="11772" y="12164"/>
                  </a:lnTo>
                  <a:lnTo>
                    <a:pt x="11748" y="12261"/>
                  </a:lnTo>
                  <a:lnTo>
                    <a:pt x="11699" y="12335"/>
                  </a:lnTo>
                  <a:lnTo>
                    <a:pt x="11650" y="12432"/>
                  </a:lnTo>
                  <a:lnTo>
                    <a:pt x="11577" y="12481"/>
                  </a:lnTo>
                  <a:lnTo>
                    <a:pt x="11479" y="12530"/>
                  </a:lnTo>
                  <a:lnTo>
                    <a:pt x="11406" y="12554"/>
                  </a:lnTo>
                  <a:lnTo>
                    <a:pt x="11211" y="12554"/>
                  </a:lnTo>
                  <a:lnTo>
                    <a:pt x="11113" y="12530"/>
                  </a:lnTo>
                  <a:lnTo>
                    <a:pt x="11040" y="12481"/>
                  </a:lnTo>
                  <a:lnTo>
                    <a:pt x="10966" y="12432"/>
                  </a:lnTo>
                  <a:lnTo>
                    <a:pt x="10600" y="12115"/>
                  </a:lnTo>
                  <a:lnTo>
                    <a:pt x="10234" y="11846"/>
                  </a:lnTo>
                  <a:lnTo>
                    <a:pt x="9843" y="11602"/>
                  </a:lnTo>
                  <a:lnTo>
                    <a:pt x="9428" y="11406"/>
                  </a:lnTo>
                  <a:lnTo>
                    <a:pt x="9013" y="11260"/>
                  </a:lnTo>
                  <a:lnTo>
                    <a:pt x="8573" y="11138"/>
                  </a:lnTo>
                  <a:lnTo>
                    <a:pt x="8109" y="11065"/>
                  </a:lnTo>
                  <a:lnTo>
                    <a:pt x="7645" y="11040"/>
                  </a:lnTo>
                  <a:lnTo>
                    <a:pt x="7181" y="11065"/>
                  </a:lnTo>
                  <a:lnTo>
                    <a:pt x="6717" y="11138"/>
                  </a:lnTo>
                  <a:lnTo>
                    <a:pt x="6277" y="11260"/>
                  </a:lnTo>
                  <a:lnTo>
                    <a:pt x="5862" y="11406"/>
                  </a:lnTo>
                  <a:lnTo>
                    <a:pt x="5447" y="11602"/>
                  </a:lnTo>
                  <a:lnTo>
                    <a:pt x="5056" y="11846"/>
                  </a:lnTo>
                  <a:lnTo>
                    <a:pt x="4690" y="12115"/>
                  </a:lnTo>
                  <a:lnTo>
                    <a:pt x="4323" y="12432"/>
                  </a:lnTo>
                  <a:lnTo>
                    <a:pt x="4250" y="12481"/>
                  </a:lnTo>
                  <a:lnTo>
                    <a:pt x="4177" y="12530"/>
                  </a:lnTo>
                  <a:lnTo>
                    <a:pt x="4079" y="12554"/>
                  </a:lnTo>
                  <a:lnTo>
                    <a:pt x="3884" y="12554"/>
                  </a:lnTo>
                  <a:lnTo>
                    <a:pt x="3811" y="12530"/>
                  </a:lnTo>
                  <a:lnTo>
                    <a:pt x="3713" y="12481"/>
                  </a:lnTo>
                  <a:lnTo>
                    <a:pt x="3640" y="12432"/>
                  </a:lnTo>
                  <a:lnTo>
                    <a:pt x="3591" y="12335"/>
                  </a:lnTo>
                  <a:lnTo>
                    <a:pt x="3542" y="12261"/>
                  </a:lnTo>
                  <a:lnTo>
                    <a:pt x="3517" y="12164"/>
                  </a:lnTo>
                  <a:lnTo>
                    <a:pt x="3493" y="12066"/>
                  </a:lnTo>
                  <a:lnTo>
                    <a:pt x="3517" y="11993"/>
                  </a:lnTo>
                  <a:lnTo>
                    <a:pt x="3542" y="11895"/>
                  </a:lnTo>
                  <a:lnTo>
                    <a:pt x="3591" y="11797"/>
                  </a:lnTo>
                  <a:lnTo>
                    <a:pt x="3640" y="11724"/>
                  </a:lnTo>
                  <a:lnTo>
                    <a:pt x="4055" y="11358"/>
                  </a:lnTo>
                  <a:lnTo>
                    <a:pt x="4494" y="11016"/>
                  </a:lnTo>
                  <a:lnTo>
                    <a:pt x="4983" y="10747"/>
                  </a:lnTo>
                  <a:lnTo>
                    <a:pt x="5471" y="10503"/>
                  </a:lnTo>
                  <a:lnTo>
                    <a:pt x="6009" y="10307"/>
                  </a:lnTo>
                  <a:lnTo>
                    <a:pt x="6521" y="10185"/>
                  </a:lnTo>
                  <a:lnTo>
                    <a:pt x="7083" y="10112"/>
                  </a:lnTo>
                  <a:lnTo>
                    <a:pt x="7645" y="10063"/>
                  </a:lnTo>
                  <a:close/>
                  <a:moveTo>
                    <a:pt x="7254" y="1"/>
                  </a:moveTo>
                  <a:lnTo>
                    <a:pt x="6863" y="50"/>
                  </a:lnTo>
                  <a:lnTo>
                    <a:pt x="6473" y="99"/>
                  </a:lnTo>
                  <a:lnTo>
                    <a:pt x="6106" y="147"/>
                  </a:lnTo>
                  <a:lnTo>
                    <a:pt x="5740" y="245"/>
                  </a:lnTo>
                  <a:lnTo>
                    <a:pt x="5374" y="343"/>
                  </a:lnTo>
                  <a:lnTo>
                    <a:pt x="5007" y="465"/>
                  </a:lnTo>
                  <a:lnTo>
                    <a:pt x="4665" y="611"/>
                  </a:lnTo>
                  <a:lnTo>
                    <a:pt x="4323" y="758"/>
                  </a:lnTo>
                  <a:lnTo>
                    <a:pt x="4006" y="929"/>
                  </a:lnTo>
                  <a:lnTo>
                    <a:pt x="3688" y="1100"/>
                  </a:lnTo>
                  <a:lnTo>
                    <a:pt x="3371" y="1295"/>
                  </a:lnTo>
                  <a:lnTo>
                    <a:pt x="3078" y="1515"/>
                  </a:lnTo>
                  <a:lnTo>
                    <a:pt x="2785" y="1735"/>
                  </a:lnTo>
                  <a:lnTo>
                    <a:pt x="2516" y="1979"/>
                  </a:lnTo>
                  <a:lnTo>
                    <a:pt x="2247" y="2248"/>
                  </a:lnTo>
                  <a:lnTo>
                    <a:pt x="1979" y="2516"/>
                  </a:lnTo>
                  <a:lnTo>
                    <a:pt x="1735" y="2785"/>
                  </a:lnTo>
                  <a:lnTo>
                    <a:pt x="1515" y="3078"/>
                  </a:lnTo>
                  <a:lnTo>
                    <a:pt x="1295" y="3371"/>
                  </a:lnTo>
                  <a:lnTo>
                    <a:pt x="1100" y="3689"/>
                  </a:lnTo>
                  <a:lnTo>
                    <a:pt x="929" y="4006"/>
                  </a:lnTo>
                  <a:lnTo>
                    <a:pt x="758" y="4324"/>
                  </a:lnTo>
                  <a:lnTo>
                    <a:pt x="611" y="4666"/>
                  </a:lnTo>
                  <a:lnTo>
                    <a:pt x="465" y="5008"/>
                  </a:lnTo>
                  <a:lnTo>
                    <a:pt x="342" y="5374"/>
                  </a:lnTo>
                  <a:lnTo>
                    <a:pt x="245" y="5740"/>
                  </a:lnTo>
                  <a:lnTo>
                    <a:pt x="147" y="6107"/>
                  </a:lnTo>
                  <a:lnTo>
                    <a:pt x="98" y="6473"/>
                  </a:lnTo>
                  <a:lnTo>
                    <a:pt x="49" y="6864"/>
                  </a:lnTo>
                  <a:lnTo>
                    <a:pt x="1" y="7255"/>
                  </a:lnTo>
                  <a:lnTo>
                    <a:pt x="1" y="7645"/>
                  </a:lnTo>
                  <a:lnTo>
                    <a:pt x="1" y="8036"/>
                  </a:lnTo>
                  <a:lnTo>
                    <a:pt x="49" y="8427"/>
                  </a:lnTo>
                  <a:lnTo>
                    <a:pt x="98" y="8818"/>
                  </a:lnTo>
                  <a:lnTo>
                    <a:pt x="147" y="9184"/>
                  </a:lnTo>
                  <a:lnTo>
                    <a:pt x="245" y="9550"/>
                  </a:lnTo>
                  <a:lnTo>
                    <a:pt x="342" y="9917"/>
                  </a:lnTo>
                  <a:lnTo>
                    <a:pt x="465" y="10283"/>
                  </a:lnTo>
                  <a:lnTo>
                    <a:pt x="611" y="10625"/>
                  </a:lnTo>
                  <a:lnTo>
                    <a:pt x="758" y="10967"/>
                  </a:lnTo>
                  <a:lnTo>
                    <a:pt x="929" y="11284"/>
                  </a:lnTo>
                  <a:lnTo>
                    <a:pt x="1100" y="11602"/>
                  </a:lnTo>
                  <a:lnTo>
                    <a:pt x="1295" y="11919"/>
                  </a:lnTo>
                  <a:lnTo>
                    <a:pt x="1515" y="12212"/>
                  </a:lnTo>
                  <a:lnTo>
                    <a:pt x="1735" y="12506"/>
                  </a:lnTo>
                  <a:lnTo>
                    <a:pt x="1979" y="12774"/>
                  </a:lnTo>
                  <a:lnTo>
                    <a:pt x="2247" y="13043"/>
                  </a:lnTo>
                  <a:lnTo>
                    <a:pt x="2516" y="13311"/>
                  </a:lnTo>
                  <a:lnTo>
                    <a:pt x="2785" y="13556"/>
                  </a:lnTo>
                  <a:lnTo>
                    <a:pt x="3078" y="13776"/>
                  </a:lnTo>
                  <a:lnTo>
                    <a:pt x="3371" y="13995"/>
                  </a:lnTo>
                  <a:lnTo>
                    <a:pt x="3688" y="14191"/>
                  </a:lnTo>
                  <a:lnTo>
                    <a:pt x="4006" y="14362"/>
                  </a:lnTo>
                  <a:lnTo>
                    <a:pt x="4323" y="14533"/>
                  </a:lnTo>
                  <a:lnTo>
                    <a:pt x="4665" y="14679"/>
                  </a:lnTo>
                  <a:lnTo>
                    <a:pt x="5007" y="14826"/>
                  </a:lnTo>
                  <a:lnTo>
                    <a:pt x="5374" y="14948"/>
                  </a:lnTo>
                  <a:lnTo>
                    <a:pt x="5740" y="15046"/>
                  </a:lnTo>
                  <a:lnTo>
                    <a:pt x="6106" y="15143"/>
                  </a:lnTo>
                  <a:lnTo>
                    <a:pt x="6473" y="15192"/>
                  </a:lnTo>
                  <a:lnTo>
                    <a:pt x="6863" y="15241"/>
                  </a:lnTo>
                  <a:lnTo>
                    <a:pt x="7254" y="15290"/>
                  </a:lnTo>
                  <a:lnTo>
                    <a:pt x="8036" y="15290"/>
                  </a:lnTo>
                  <a:lnTo>
                    <a:pt x="8426" y="15241"/>
                  </a:lnTo>
                  <a:lnTo>
                    <a:pt x="8817" y="15192"/>
                  </a:lnTo>
                  <a:lnTo>
                    <a:pt x="9184" y="15143"/>
                  </a:lnTo>
                  <a:lnTo>
                    <a:pt x="9550" y="15046"/>
                  </a:lnTo>
                  <a:lnTo>
                    <a:pt x="9916" y="14948"/>
                  </a:lnTo>
                  <a:lnTo>
                    <a:pt x="10283" y="14826"/>
                  </a:lnTo>
                  <a:lnTo>
                    <a:pt x="10625" y="14679"/>
                  </a:lnTo>
                  <a:lnTo>
                    <a:pt x="10966" y="14533"/>
                  </a:lnTo>
                  <a:lnTo>
                    <a:pt x="11284" y="14362"/>
                  </a:lnTo>
                  <a:lnTo>
                    <a:pt x="11601" y="14191"/>
                  </a:lnTo>
                  <a:lnTo>
                    <a:pt x="11919" y="13995"/>
                  </a:lnTo>
                  <a:lnTo>
                    <a:pt x="12212" y="13776"/>
                  </a:lnTo>
                  <a:lnTo>
                    <a:pt x="12505" y="13556"/>
                  </a:lnTo>
                  <a:lnTo>
                    <a:pt x="12774" y="13311"/>
                  </a:lnTo>
                  <a:lnTo>
                    <a:pt x="13042" y="13043"/>
                  </a:lnTo>
                  <a:lnTo>
                    <a:pt x="13311" y="12774"/>
                  </a:lnTo>
                  <a:lnTo>
                    <a:pt x="13555" y="12506"/>
                  </a:lnTo>
                  <a:lnTo>
                    <a:pt x="13775" y="12212"/>
                  </a:lnTo>
                  <a:lnTo>
                    <a:pt x="13995" y="11919"/>
                  </a:lnTo>
                  <a:lnTo>
                    <a:pt x="14190" y="11602"/>
                  </a:lnTo>
                  <a:lnTo>
                    <a:pt x="14361" y="11284"/>
                  </a:lnTo>
                  <a:lnTo>
                    <a:pt x="14532" y="10967"/>
                  </a:lnTo>
                  <a:lnTo>
                    <a:pt x="14679" y="10625"/>
                  </a:lnTo>
                  <a:lnTo>
                    <a:pt x="14825" y="10283"/>
                  </a:lnTo>
                  <a:lnTo>
                    <a:pt x="14947" y="9917"/>
                  </a:lnTo>
                  <a:lnTo>
                    <a:pt x="15045" y="9550"/>
                  </a:lnTo>
                  <a:lnTo>
                    <a:pt x="15143" y="9184"/>
                  </a:lnTo>
                  <a:lnTo>
                    <a:pt x="15192" y="8818"/>
                  </a:lnTo>
                  <a:lnTo>
                    <a:pt x="15241" y="8427"/>
                  </a:lnTo>
                  <a:lnTo>
                    <a:pt x="15289" y="8036"/>
                  </a:lnTo>
                  <a:lnTo>
                    <a:pt x="15289" y="7645"/>
                  </a:lnTo>
                  <a:lnTo>
                    <a:pt x="15289" y="7255"/>
                  </a:lnTo>
                  <a:lnTo>
                    <a:pt x="15241" y="6864"/>
                  </a:lnTo>
                  <a:lnTo>
                    <a:pt x="15192" y="6473"/>
                  </a:lnTo>
                  <a:lnTo>
                    <a:pt x="15143" y="6107"/>
                  </a:lnTo>
                  <a:lnTo>
                    <a:pt x="15045" y="5740"/>
                  </a:lnTo>
                  <a:lnTo>
                    <a:pt x="14947" y="5374"/>
                  </a:lnTo>
                  <a:lnTo>
                    <a:pt x="14825" y="5008"/>
                  </a:lnTo>
                  <a:lnTo>
                    <a:pt x="14679" y="4666"/>
                  </a:lnTo>
                  <a:lnTo>
                    <a:pt x="14532" y="4324"/>
                  </a:lnTo>
                  <a:lnTo>
                    <a:pt x="14361" y="4006"/>
                  </a:lnTo>
                  <a:lnTo>
                    <a:pt x="14190" y="3689"/>
                  </a:lnTo>
                  <a:lnTo>
                    <a:pt x="13995" y="3371"/>
                  </a:lnTo>
                  <a:lnTo>
                    <a:pt x="13775" y="3078"/>
                  </a:lnTo>
                  <a:lnTo>
                    <a:pt x="13555" y="2785"/>
                  </a:lnTo>
                  <a:lnTo>
                    <a:pt x="13311" y="2516"/>
                  </a:lnTo>
                  <a:lnTo>
                    <a:pt x="13042" y="2248"/>
                  </a:lnTo>
                  <a:lnTo>
                    <a:pt x="12774" y="1979"/>
                  </a:lnTo>
                  <a:lnTo>
                    <a:pt x="12505" y="1735"/>
                  </a:lnTo>
                  <a:lnTo>
                    <a:pt x="12212" y="1515"/>
                  </a:lnTo>
                  <a:lnTo>
                    <a:pt x="11919" y="1295"/>
                  </a:lnTo>
                  <a:lnTo>
                    <a:pt x="11601" y="1100"/>
                  </a:lnTo>
                  <a:lnTo>
                    <a:pt x="11284" y="929"/>
                  </a:lnTo>
                  <a:lnTo>
                    <a:pt x="10966" y="758"/>
                  </a:lnTo>
                  <a:lnTo>
                    <a:pt x="10625" y="611"/>
                  </a:lnTo>
                  <a:lnTo>
                    <a:pt x="10283" y="465"/>
                  </a:lnTo>
                  <a:lnTo>
                    <a:pt x="9916" y="343"/>
                  </a:lnTo>
                  <a:lnTo>
                    <a:pt x="9550" y="245"/>
                  </a:lnTo>
                  <a:lnTo>
                    <a:pt x="9184" y="147"/>
                  </a:lnTo>
                  <a:lnTo>
                    <a:pt x="8817" y="99"/>
                  </a:lnTo>
                  <a:lnTo>
                    <a:pt x="8426" y="50"/>
                  </a:lnTo>
                  <a:lnTo>
                    <a:pt x="8036" y="1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prstDash val="sysDot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Shape 444">
              <a:extLst>
                <a:ext uri="{FF2B5EF4-FFF2-40B4-BE49-F238E27FC236}">
                  <a16:creationId xmlns:a16="http://schemas.microsoft.com/office/drawing/2014/main" id="{B5A32193-FF2F-4F65-8FAF-D9D9902422E0}"/>
                </a:ext>
              </a:extLst>
            </p:cNvPr>
            <p:cNvSpPr/>
            <p:nvPr/>
          </p:nvSpPr>
          <p:spPr>
            <a:xfrm>
              <a:off x="6125915" y="1791339"/>
              <a:ext cx="253355" cy="253355"/>
            </a:xfrm>
            <a:custGeom>
              <a:avLst/>
              <a:gdLst/>
              <a:ahLst/>
              <a:cxnLst/>
              <a:rect l="0" t="0" r="0" b="0"/>
              <a:pathLst>
                <a:path w="15290" h="15290" extrusionOk="0">
                  <a:moveTo>
                    <a:pt x="4519" y="6815"/>
                  </a:moveTo>
                  <a:lnTo>
                    <a:pt x="4690" y="6839"/>
                  </a:lnTo>
                  <a:lnTo>
                    <a:pt x="4861" y="6888"/>
                  </a:lnTo>
                  <a:lnTo>
                    <a:pt x="5007" y="6986"/>
                  </a:lnTo>
                  <a:lnTo>
                    <a:pt x="5154" y="7084"/>
                  </a:lnTo>
                  <a:lnTo>
                    <a:pt x="5252" y="7230"/>
                  </a:lnTo>
                  <a:lnTo>
                    <a:pt x="5325" y="7401"/>
                  </a:lnTo>
                  <a:lnTo>
                    <a:pt x="5374" y="7572"/>
                  </a:lnTo>
                  <a:lnTo>
                    <a:pt x="5398" y="7767"/>
                  </a:lnTo>
                  <a:lnTo>
                    <a:pt x="5374" y="7963"/>
                  </a:lnTo>
                  <a:lnTo>
                    <a:pt x="5325" y="8134"/>
                  </a:lnTo>
                  <a:lnTo>
                    <a:pt x="5252" y="8305"/>
                  </a:lnTo>
                  <a:lnTo>
                    <a:pt x="5154" y="8451"/>
                  </a:lnTo>
                  <a:lnTo>
                    <a:pt x="5007" y="8549"/>
                  </a:lnTo>
                  <a:lnTo>
                    <a:pt x="4861" y="8647"/>
                  </a:lnTo>
                  <a:lnTo>
                    <a:pt x="4690" y="8696"/>
                  </a:lnTo>
                  <a:lnTo>
                    <a:pt x="4519" y="8720"/>
                  </a:lnTo>
                  <a:lnTo>
                    <a:pt x="4348" y="8696"/>
                  </a:lnTo>
                  <a:lnTo>
                    <a:pt x="4177" y="8647"/>
                  </a:lnTo>
                  <a:lnTo>
                    <a:pt x="4030" y="8549"/>
                  </a:lnTo>
                  <a:lnTo>
                    <a:pt x="3884" y="8451"/>
                  </a:lnTo>
                  <a:lnTo>
                    <a:pt x="3786" y="8305"/>
                  </a:lnTo>
                  <a:lnTo>
                    <a:pt x="3713" y="8134"/>
                  </a:lnTo>
                  <a:lnTo>
                    <a:pt x="3664" y="7963"/>
                  </a:lnTo>
                  <a:lnTo>
                    <a:pt x="3640" y="7767"/>
                  </a:lnTo>
                  <a:lnTo>
                    <a:pt x="3664" y="7572"/>
                  </a:lnTo>
                  <a:lnTo>
                    <a:pt x="3713" y="7401"/>
                  </a:lnTo>
                  <a:lnTo>
                    <a:pt x="3786" y="7230"/>
                  </a:lnTo>
                  <a:lnTo>
                    <a:pt x="3884" y="7084"/>
                  </a:lnTo>
                  <a:lnTo>
                    <a:pt x="4030" y="6986"/>
                  </a:lnTo>
                  <a:lnTo>
                    <a:pt x="4177" y="6888"/>
                  </a:lnTo>
                  <a:lnTo>
                    <a:pt x="4348" y="6839"/>
                  </a:lnTo>
                  <a:lnTo>
                    <a:pt x="4519" y="6815"/>
                  </a:lnTo>
                  <a:close/>
                  <a:moveTo>
                    <a:pt x="10771" y="6815"/>
                  </a:moveTo>
                  <a:lnTo>
                    <a:pt x="10942" y="6839"/>
                  </a:lnTo>
                  <a:lnTo>
                    <a:pt x="11113" y="6888"/>
                  </a:lnTo>
                  <a:lnTo>
                    <a:pt x="11260" y="6986"/>
                  </a:lnTo>
                  <a:lnTo>
                    <a:pt x="11406" y="7084"/>
                  </a:lnTo>
                  <a:lnTo>
                    <a:pt x="11504" y="7230"/>
                  </a:lnTo>
                  <a:lnTo>
                    <a:pt x="11577" y="7401"/>
                  </a:lnTo>
                  <a:lnTo>
                    <a:pt x="11626" y="7572"/>
                  </a:lnTo>
                  <a:lnTo>
                    <a:pt x="11650" y="7767"/>
                  </a:lnTo>
                  <a:lnTo>
                    <a:pt x="11626" y="7963"/>
                  </a:lnTo>
                  <a:lnTo>
                    <a:pt x="11577" y="8134"/>
                  </a:lnTo>
                  <a:lnTo>
                    <a:pt x="11504" y="8305"/>
                  </a:lnTo>
                  <a:lnTo>
                    <a:pt x="11406" y="8451"/>
                  </a:lnTo>
                  <a:lnTo>
                    <a:pt x="11260" y="8549"/>
                  </a:lnTo>
                  <a:lnTo>
                    <a:pt x="11113" y="8647"/>
                  </a:lnTo>
                  <a:lnTo>
                    <a:pt x="10942" y="8696"/>
                  </a:lnTo>
                  <a:lnTo>
                    <a:pt x="10771" y="8720"/>
                  </a:lnTo>
                  <a:lnTo>
                    <a:pt x="10600" y="8696"/>
                  </a:lnTo>
                  <a:lnTo>
                    <a:pt x="10429" y="8647"/>
                  </a:lnTo>
                  <a:lnTo>
                    <a:pt x="10283" y="8549"/>
                  </a:lnTo>
                  <a:lnTo>
                    <a:pt x="10136" y="8451"/>
                  </a:lnTo>
                  <a:lnTo>
                    <a:pt x="10038" y="8305"/>
                  </a:lnTo>
                  <a:lnTo>
                    <a:pt x="9965" y="8134"/>
                  </a:lnTo>
                  <a:lnTo>
                    <a:pt x="9916" y="7963"/>
                  </a:lnTo>
                  <a:lnTo>
                    <a:pt x="9892" y="7767"/>
                  </a:lnTo>
                  <a:lnTo>
                    <a:pt x="9916" y="7572"/>
                  </a:lnTo>
                  <a:lnTo>
                    <a:pt x="9965" y="7401"/>
                  </a:lnTo>
                  <a:lnTo>
                    <a:pt x="10038" y="7230"/>
                  </a:lnTo>
                  <a:lnTo>
                    <a:pt x="10136" y="7084"/>
                  </a:lnTo>
                  <a:lnTo>
                    <a:pt x="10283" y="6986"/>
                  </a:lnTo>
                  <a:lnTo>
                    <a:pt x="10429" y="6888"/>
                  </a:lnTo>
                  <a:lnTo>
                    <a:pt x="10600" y="6839"/>
                  </a:lnTo>
                  <a:lnTo>
                    <a:pt x="10771" y="6815"/>
                  </a:lnTo>
                  <a:close/>
                  <a:moveTo>
                    <a:pt x="11699" y="10503"/>
                  </a:moveTo>
                  <a:lnTo>
                    <a:pt x="11797" y="10527"/>
                  </a:lnTo>
                  <a:lnTo>
                    <a:pt x="11895" y="10576"/>
                  </a:lnTo>
                  <a:lnTo>
                    <a:pt x="11968" y="10625"/>
                  </a:lnTo>
                  <a:lnTo>
                    <a:pt x="12041" y="10674"/>
                  </a:lnTo>
                  <a:lnTo>
                    <a:pt x="12090" y="10771"/>
                  </a:lnTo>
                  <a:lnTo>
                    <a:pt x="12114" y="10845"/>
                  </a:lnTo>
                  <a:lnTo>
                    <a:pt x="12139" y="10942"/>
                  </a:lnTo>
                  <a:lnTo>
                    <a:pt x="12139" y="11040"/>
                  </a:lnTo>
                  <a:lnTo>
                    <a:pt x="12114" y="11138"/>
                  </a:lnTo>
                  <a:lnTo>
                    <a:pt x="12090" y="11236"/>
                  </a:lnTo>
                  <a:lnTo>
                    <a:pt x="12041" y="11309"/>
                  </a:lnTo>
                  <a:lnTo>
                    <a:pt x="11968" y="11382"/>
                  </a:lnTo>
                  <a:lnTo>
                    <a:pt x="11895" y="11431"/>
                  </a:lnTo>
                  <a:lnTo>
                    <a:pt x="11797" y="11455"/>
                  </a:lnTo>
                  <a:lnTo>
                    <a:pt x="7792" y="12701"/>
                  </a:lnTo>
                  <a:lnTo>
                    <a:pt x="7645" y="12725"/>
                  </a:lnTo>
                  <a:lnTo>
                    <a:pt x="7498" y="12701"/>
                  </a:lnTo>
                  <a:lnTo>
                    <a:pt x="7352" y="12628"/>
                  </a:lnTo>
                  <a:lnTo>
                    <a:pt x="7254" y="12530"/>
                  </a:lnTo>
                  <a:lnTo>
                    <a:pt x="7181" y="12383"/>
                  </a:lnTo>
                  <a:lnTo>
                    <a:pt x="7157" y="12286"/>
                  </a:lnTo>
                  <a:lnTo>
                    <a:pt x="7157" y="12188"/>
                  </a:lnTo>
                  <a:lnTo>
                    <a:pt x="7181" y="12090"/>
                  </a:lnTo>
                  <a:lnTo>
                    <a:pt x="7205" y="12017"/>
                  </a:lnTo>
                  <a:lnTo>
                    <a:pt x="7254" y="11919"/>
                  </a:lnTo>
                  <a:lnTo>
                    <a:pt x="7327" y="11871"/>
                  </a:lnTo>
                  <a:lnTo>
                    <a:pt x="7401" y="11797"/>
                  </a:lnTo>
                  <a:lnTo>
                    <a:pt x="7498" y="11773"/>
                  </a:lnTo>
                  <a:lnTo>
                    <a:pt x="11504" y="10527"/>
                  </a:lnTo>
                  <a:lnTo>
                    <a:pt x="11602" y="10503"/>
                  </a:lnTo>
                  <a:close/>
                  <a:moveTo>
                    <a:pt x="7254" y="1"/>
                  </a:moveTo>
                  <a:lnTo>
                    <a:pt x="6863" y="50"/>
                  </a:lnTo>
                  <a:lnTo>
                    <a:pt x="6473" y="99"/>
                  </a:lnTo>
                  <a:lnTo>
                    <a:pt x="6106" y="147"/>
                  </a:lnTo>
                  <a:lnTo>
                    <a:pt x="5740" y="245"/>
                  </a:lnTo>
                  <a:lnTo>
                    <a:pt x="5374" y="343"/>
                  </a:lnTo>
                  <a:lnTo>
                    <a:pt x="5007" y="465"/>
                  </a:lnTo>
                  <a:lnTo>
                    <a:pt x="4665" y="611"/>
                  </a:lnTo>
                  <a:lnTo>
                    <a:pt x="4323" y="758"/>
                  </a:lnTo>
                  <a:lnTo>
                    <a:pt x="4006" y="929"/>
                  </a:lnTo>
                  <a:lnTo>
                    <a:pt x="3688" y="1100"/>
                  </a:lnTo>
                  <a:lnTo>
                    <a:pt x="3371" y="1295"/>
                  </a:lnTo>
                  <a:lnTo>
                    <a:pt x="3078" y="1515"/>
                  </a:lnTo>
                  <a:lnTo>
                    <a:pt x="2785" y="1735"/>
                  </a:lnTo>
                  <a:lnTo>
                    <a:pt x="2516" y="1979"/>
                  </a:lnTo>
                  <a:lnTo>
                    <a:pt x="2247" y="2248"/>
                  </a:lnTo>
                  <a:lnTo>
                    <a:pt x="1979" y="2516"/>
                  </a:lnTo>
                  <a:lnTo>
                    <a:pt x="1735" y="2785"/>
                  </a:lnTo>
                  <a:lnTo>
                    <a:pt x="1515" y="3078"/>
                  </a:lnTo>
                  <a:lnTo>
                    <a:pt x="1295" y="3371"/>
                  </a:lnTo>
                  <a:lnTo>
                    <a:pt x="1100" y="3689"/>
                  </a:lnTo>
                  <a:lnTo>
                    <a:pt x="929" y="4006"/>
                  </a:lnTo>
                  <a:lnTo>
                    <a:pt x="758" y="4324"/>
                  </a:lnTo>
                  <a:lnTo>
                    <a:pt x="611" y="4666"/>
                  </a:lnTo>
                  <a:lnTo>
                    <a:pt x="465" y="5008"/>
                  </a:lnTo>
                  <a:lnTo>
                    <a:pt x="342" y="5374"/>
                  </a:lnTo>
                  <a:lnTo>
                    <a:pt x="245" y="5740"/>
                  </a:lnTo>
                  <a:lnTo>
                    <a:pt x="147" y="6107"/>
                  </a:lnTo>
                  <a:lnTo>
                    <a:pt x="98" y="6473"/>
                  </a:lnTo>
                  <a:lnTo>
                    <a:pt x="49" y="6864"/>
                  </a:lnTo>
                  <a:lnTo>
                    <a:pt x="1" y="7255"/>
                  </a:lnTo>
                  <a:lnTo>
                    <a:pt x="1" y="7645"/>
                  </a:lnTo>
                  <a:lnTo>
                    <a:pt x="1" y="8036"/>
                  </a:lnTo>
                  <a:lnTo>
                    <a:pt x="49" y="8427"/>
                  </a:lnTo>
                  <a:lnTo>
                    <a:pt x="98" y="8818"/>
                  </a:lnTo>
                  <a:lnTo>
                    <a:pt x="147" y="9184"/>
                  </a:lnTo>
                  <a:lnTo>
                    <a:pt x="245" y="9550"/>
                  </a:lnTo>
                  <a:lnTo>
                    <a:pt x="342" y="9917"/>
                  </a:lnTo>
                  <a:lnTo>
                    <a:pt x="465" y="10283"/>
                  </a:lnTo>
                  <a:lnTo>
                    <a:pt x="611" y="10625"/>
                  </a:lnTo>
                  <a:lnTo>
                    <a:pt x="758" y="10967"/>
                  </a:lnTo>
                  <a:lnTo>
                    <a:pt x="929" y="11284"/>
                  </a:lnTo>
                  <a:lnTo>
                    <a:pt x="1100" y="11602"/>
                  </a:lnTo>
                  <a:lnTo>
                    <a:pt x="1295" y="11919"/>
                  </a:lnTo>
                  <a:lnTo>
                    <a:pt x="1515" y="12212"/>
                  </a:lnTo>
                  <a:lnTo>
                    <a:pt x="1735" y="12506"/>
                  </a:lnTo>
                  <a:lnTo>
                    <a:pt x="1979" y="12774"/>
                  </a:lnTo>
                  <a:lnTo>
                    <a:pt x="2247" y="13043"/>
                  </a:lnTo>
                  <a:lnTo>
                    <a:pt x="2516" y="13311"/>
                  </a:lnTo>
                  <a:lnTo>
                    <a:pt x="2785" y="13556"/>
                  </a:lnTo>
                  <a:lnTo>
                    <a:pt x="3078" y="13776"/>
                  </a:lnTo>
                  <a:lnTo>
                    <a:pt x="3371" y="13995"/>
                  </a:lnTo>
                  <a:lnTo>
                    <a:pt x="3688" y="14191"/>
                  </a:lnTo>
                  <a:lnTo>
                    <a:pt x="4006" y="14362"/>
                  </a:lnTo>
                  <a:lnTo>
                    <a:pt x="4323" y="14533"/>
                  </a:lnTo>
                  <a:lnTo>
                    <a:pt x="4665" y="14679"/>
                  </a:lnTo>
                  <a:lnTo>
                    <a:pt x="5007" y="14826"/>
                  </a:lnTo>
                  <a:lnTo>
                    <a:pt x="5374" y="14948"/>
                  </a:lnTo>
                  <a:lnTo>
                    <a:pt x="5740" y="15046"/>
                  </a:lnTo>
                  <a:lnTo>
                    <a:pt x="6106" y="15143"/>
                  </a:lnTo>
                  <a:lnTo>
                    <a:pt x="6473" y="15192"/>
                  </a:lnTo>
                  <a:lnTo>
                    <a:pt x="6863" y="15241"/>
                  </a:lnTo>
                  <a:lnTo>
                    <a:pt x="7254" y="15290"/>
                  </a:lnTo>
                  <a:lnTo>
                    <a:pt x="8036" y="15290"/>
                  </a:lnTo>
                  <a:lnTo>
                    <a:pt x="8427" y="15241"/>
                  </a:lnTo>
                  <a:lnTo>
                    <a:pt x="8817" y="15192"/>
                  </a:lnTo>
                  <a:lnTo>
                    <a:pt x="9184" y="15143"/>
                  </a:lnTo>
                  <a:lnTo>
                    <a:pt x="9550" y="15046"/>
                  </a:lnTo>
                  <a:lnTo>
                    <a:pt x="9916" y="14948"/>
                  </a:lnTo>
                  <a:lnTo>
                    <a:pt x="10283" y="14826"/>
                  </a:lnTo>
                  <a:lnTo>
                    <a:pt x="10625" y="14679"/>
                  </a:lnTo>
                  <a:lnTo>
                    <a:pt x="10967" y="14533"/>
                  </a:lnTo>
                  <a:lnTo>
                    <a:pt x="11284" y="14362"/>
                  </a:lnTo>
                  <a:lnTo>
                    <a:pt x="11602" y="14191"/>
                  </a:lnTo>
                  <a:lnTo>
                    <a:pt x="11919" y="13995"/>
                  </a:lnTo>
                  <a:lnTo>
                    <a:pt x="12212" y="13776"/>
                  </a:lnTo>
                  <a:lnTo>
                    <a:pt x="12505" y="13556"/>
                  </a:lnTo>
                  <a:lnTo>
                    <a:pt x="12774" y="13311"/>
                  </a:lnTo>
                  <a:lnTo>
                    <a:pt x="13042" y="13043"/>
                  </a:lnTo>
                  <a:lnTo>
                    <a:pt x="13311" y="12774"/>
                  </a:lnTo>
                  <a:lnTo>
                    <a:pt x="13555" y="12506"/>
                  </a:lnTo>
                  <a:lnTo>
                    <a:pt x="13775" y="12212"/>
                  </a:lnTo>
                  <a:lnTo>
                    <a:pt x="13995" y="11919"/>
                  </a:lnTo>
                  <a:lnTo>
                    <a:pt x="14190" y="11602"/>
                  </a:lnTo>
                  <a:lnTo>
                    <a:pt x="14361" y="11284"/>
                  </a:lnTo>
                  <a:lnTo>
                    <a:pt x="14532" y="10967"/>
                  </a:lnTo>
                  <a:lnTo>
                    <a:pt x="14679" y="10625"/>
                  </a:lnTo>
                  <a:lnTo>
                    <a:pt x="14825" y="10283"/>
                  </a:lnTo>
                  <a:lnTo>
                    <a:pt x="14947" y="9917"/>
                  </a:lnTo>
                  <a:lnTo>
                    <a:pt x="15045" y="9550"/>
                  </a:lnTo>
                  <a:lnTo>
                    <a:pt x="15143" y="9184"/>
                  </a:lnTo>
                  <a:lnTo>
                    <a:pt x="15192" y="8818"/>
                  </a:lnTo>
                  <a:lnTo>
                    <a:pt x="15241" y="8427"/>
                  </a:lnTo>
                  <a:lnTo>
                    <a:pt x="15289" y="8036"/>
                  </a:lnTo>
                  <a:lnTo>
                    <a:pt x="15289" y="7645"/>
                  </a:lnTo>
                  <a:lnTo>
                    <a:pt x="15289" y="7255"/>
                  </a:lnTo>
                  <a:lnTo>
                    <a:pt x="15241" y="6864"/>
                  </a:lnTo>
                  <a:lnTo>
                    <a:pt x="15192" y="6473"/>
                  </a:lnTo>
                  <a:lnTo>
                    <a:pt x="15143" y="6107"/>
                  </a:lnTo>
                  <a:lnTo>
                    <a:pt x="15045" y="5740"/>
                  </a:lnTo>
                  <a:lnTo>
                    <a:pt x="14947" y="5374"/>
                  </a:lnTo>
                  <a:lnTo>
                    <a:pt x="14825" y="5008"/>
                  </a:lnTo>
                  <a:lnTo>
                    <a:pt x="14679" y="4666"/>
                  </a:lnTo>
                  <a:lnTo>
                    <a:pt x="14532" y="4324"/>
                  </a:lnTo>
                  <a:lnTo>
                    <a:pt x="14361" y="4006"/>
                  </a:lnTo>
                  <a:lnTo>
                    <a:pt x="14190" y="3689"/>
                  </a:lnTo>
                  <a:lnTo>
                    <a:pt x="13995" y="3371"/>
                  </a:lnTo>
                  <a:lnTo>
                    <a:pt x="13775" y="3078"/>
                  </a:lnTo>
                  <a:lnTo>
                    <a:pt x="13555" y="2785"/>
                  </a:lnTo>
                  <a:lnTo>
                    <a:pt x="13311" y="2516"/>
                  </a:lnTo>
                  <a:lnTo>
                    <a:pt x="13042" y="2248"/>
                  </a:lnTo>
                  <a:lnTo>
                    <a:pt x="12774" y="1979"/>
                  </a:lnTo>
                  <a:lnTo>
                    <a:pt x="12505" y="1735"/>
                  </a:lnTo>
                  <a:lnTo>
                    <a:pt x="12212" y="1515"/>
                  </a:lnTo>
                  <a:lnTo>
                    <a:pt x="11919" y="1295"/>
                  </a:lnTo>
                  <a:lnTo>
                    <a:pt x="11602" y="1100"/>
                  </a:lnTo>
                  <a:lnTo>
                    <a:pt x="11284" y="929"/>
                  </a:lnTo>
                  <a:lnTo>
                    <a:pt x="10967" y="758"/>
                  </a:lnTo>
                  <a:lnTo>
                    <a:pt x="10625" y="611"/>
                  </a:lnTo>
                  <a:lnTo>
                    <a:pt x="10283" y="465"/>
                  </a:lnTo>
                  <a:lnTo>
                    <a:pt x="9916" y="343"/>
                  </a:lnTo>
                  <a:lnTo>
                    <a:pt x="9550" y="245"/>
                  </a:lnTo>
                  <a:lnTo>
                    <a:pt x="9184" y="147"/>
                  </a:lnTo>
                  <a:lnTo>
                    <a:pt x="8817" y="99"/>
                  </a:lnTo>
                  <a:lnTo>
                    <a:pt x="8427" y="50"/>
                  </a:lnTo>
                  <a:lnTo>
                    <a:pt x="8036" y="1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prstDash val="sysDot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7" name="Shape 445">
              <a:extLst>
                <a:ext uri="{FF2B5EF4-FFF2-40B4-BE49-F238E27FC236}">
                  <a16:creationId xmlns:a16="http://schemas.microsoft.com/office/drawing/2014/main" id="{50E3B728-9781-454C-8F8F-AE81BE90B68B}"/>
                </a:ext>
              </a:extLst>
            </p:cNvPr>
            <p:cNvGrpSpPr/>
            <p:nvPr/>
          </p:nvGrpSpPr>
          <p:grpSpPr>
            <a:xfrm>
              <a:off x="6631601" y="1747492"/>
              <a:ext cx="135178" cy="337531"/>
              <a:chOff x="3386850" y="2264625"/>
              <a:chExt cx="203950" cy="509250"/>
            </a:xfrm>
            <a:grpFill/>
          </p:grpSpPr>
          <p:sp>
            <p:nvSpPr>
              <p:cNvPr id="163" name="Shape 446">
                <a:extLst>
                  <a:ext uri="{FF2B5EF4-FFF2-40B4-BE49-F238E27FC236}">
                    <a16:creationId xmlns:a16="http://schemas.microsoft.com/office/drawing/2014/main" id="{DB428BCF-2CAC-4F45-9556-E9A8E4EC1632}"/>
                  </a:ext>
                </a:extLst>
              </p:cNvPr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0" t="0" r="0" b="0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4" name="Shape 447">
                <a:extLst>
                  <a:ext uri="{FF2B5EF4-FFF2-40B4-BE49-F238E27FC236}">
                    <a16:creationId xmlns:a16="http://schemas.microsoft.com/office/drawing/2014/main" id="{278DA4BA-F970-4198-847A-1FC727F77DB4}"/>
                  </a:ext>
                </a:extLst>
              </p:cNvPr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0" t="0" r="0" b="0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28" name="Shape 448">
              <a:extLst>
                <a:ext uri="{FF2B5EF4-FFF2-40B4-BE49-F238E27FC236}">
                  <a16:creationId xmlns:a16="http://schemas.microsoft.com/office/drawing/2014/main" id="{A7C690A1-F8DB-415A-867F-7AD02DD4C524}"/>
                </a:ext>
              </a:extLst>
            </p:cNvPr>
            <p:cNvGrpSpPr/>
            <p:nvPr/>
          </p:nvGrpSpPr>
          <p:grpSpPr>
            <a:xfrm>
              <a:off x="7537300" y="1790392"/>
              <a:ext cx="110886" cy="251731"/>
              <a:chOff x="4753325" y="2329350"/>
              <a:chExt cx="167300" cy="379800"/>
            </a:xfrm>
            <a:grpFill/>
          </p:grpSpPr>
          <p:sp>
            <p:nvSpPr>
              <p:cNvPr id="161" name="Shape 449">
                <a:extLst>
                  <a:ext uri="{FF2B5EF4-FFF2-40B4-BE49-F238E27FC236}">
                    <a16:creationId xmlns:a16="http://schemas.microsoft.com/office/drawing/2014/main" id="{C6A37824-777F-484E-A519-30BC8139A873}"/>
                  </a:ext>
                </a:extLst>
              </p:cNvPr>
              <p:cNvSpPr/>
              <p:nvPr/>
            </p:nvSpPr>
            <p:spPr>
              <a:xfrm>
                <a:off x="4753325" y="2424600"/>
                <a:ext cx="167300" cy="284550"/>
              </a:xfrm>
              <a:custGeom>
                <a:avLst/>
                <a:gdLst/>
                <a:ahLst/>
                <a:cxnLst/>
                <a:rect l="0" t="0" r="0" b="0"/>
                <a:pathLst>
                  <a:path w="6692" h="11382" extrusionOk="0">
                    <a:moveTo>
                      <a:pt x="4030" y="0"/>
                    </a:moveTo>
                    <a:lnTo>
                      <a:pt x="3883" y="73"/>
                    </a:lnTo>
                    <a:lnTo>
                      <a:pt x="3712" y="122"/>
                    </a:lnTo>
                    <a:lnTo>
                      <a:pt x="3517" y="171"/>
                    </a:lnTo>
                    <a:lnTo>
                      <a:pt x="3175" y="171"/>
                    </a:lnTo>
                    <a:lnTo>
                      <a:pt x="3004" y="147"/>
                    </a:lnTo>
                    <a:lnTo>
                      <a:pt x="2833" y="73"/>
                    </a:lnTo>
                    <a:lnTo>
                      <a:pt x="2662" y="24"/>
                    </a:lnTo>
                    <a:lnTo>
                      <a:pt x="2418" y="24"/>
                    </a:lnTo>
                    <a:lnTo>
                      <a:pt x="2174" y="98"/>
                    </a:lnTo>
                    <a:lnTo>
                      <a:pt x="1954" y="171"/>
                    </a:lnTo>
                    <a:lnTo>
                      <a:pt x="1710" y="318"/>
                    </a:lnTo>
                    <a:lnTo>
                      <a:pt x="1490" y="489"/>
                    </a:lnTo>
                    <a:lnTo>
                      <a:pt x="1246" y="684"/>
                    </a:lnTo>
                    <a:lnTo>
                      <a:pt x="1050" y="928"/>
                    </a:lnTo>
                    <a:lnTo>
                      <a:pt x="855" y="1197"/>
                    </a:lnTo>
                    <a:lnTo>
                      <a:pt x="660" y="1514"/>
                    </a:lnTo>
                    <a:lnTo>
                      <a:pt x="513" y="1856"/>
                    </a:lnTo>
                    <a:lnTo>
                      <a:pt x="366" y="2223"/>
                    </a:lnTo>
                    <a:lnTo>
                      <a:pt x="244" y="2638"/>
                    </a:lnTo>
                    <a:lnTo>
                      <a:pt x="122" y="3102"/>
                    </a:lnTo>
                    <a:lnTo>
                      <a:pt x="49" y="3590"/>
                    </a:lnTo>
                    <a:lnTo>
                      <a:pt x="0" y="4103"/>
                    </a:lnTo>
                    <a:lnTo>
                      <a:pt x="0" y="4665"/>
                    </a:lnTo>
                    <a:lnTo>
                      <a:pt x="0" y="4787"/>
                    </a:lnTo>
                    <a:lnTo>
                      <a:pt x="25" y="4909"/>
                    </a:lnTo>
                    <a:lnTo>
                      <a:pt x="73" y="5007"/>
                    </a:lnTo>
                    <a:lnTo>
                      <a:pt x="147" y="5104"/>
                    </a:lnTo>
                    <a:lnTo>
                      <a:pt x="220" y="5178"/>
                    </a:lnTo>
                    <a:lnTo>
                      <a:pt x="318" y="5251"/>
                    </a:lnTo>
                    <a:lnTo>
                      <a:pt x="415" y="5275"/>
                    </a:lnTo>
                    <a:lnTo>
                      <a:pt x="537" y="5300"/>
                    </a:lnTo>
                    <a:lnTo>
                      <a:pt x="660" y="5275"/>
                    </a:lnTo>
                    <a:lnTo>
                      <a:pt x="757" y="5251"/>
                    </a:lnTo>
                    <a:lnTo>
                      <a:pt x="855" y="5178"/>
                    </a:lnTo>
                    <a:lnTo>
                      <a:pt x="928" y="5104"/>
                    </a:lnTo>
                    <a:lnTo>
                      <a:pt x="1001" y="5007"/>
                    </a:lnTo>
                    <a:lnTo>
                      <a:pt x="1026" y="4909"/>
                    </a:lnTo>
                    <a:lnTo>
                      <a:pt x="1050" y="4787"/>
                    </a:lnTo>
                    <a:lnTo>
                      <a:pt x="1075" y="4665"/>
                    </a:lnTo>
                    <a:lnTo>
                      <a:pt x="1099" y="4201"/>
                    </a:lnTo>
                    <a:lnTo>
                      <a:pt x="1148" y="3737"/>
                    </a:lnTo>
                    <a:lnTo>
                      <a:pt x="1221" y="3322"/>
                    </a:lnTo>
                    <a:lnTo>
                      <a:pt x="1319" y="2931"/>
                    </a:lnTo>
                    <a:lnTo>
                      <a:pt x="1441" y="2589"/>
                    </a:lnTo>
                    <a:lnTo>
                      <a:pt x="1539" y="2345"/>
                    </a:lnTo>
                    <a:lnTo>
                      <a:pt x="1636" y="2174"/>
                    </a:lnTo>
                    <a:lnTo>
                      <a:pt x="1685" y="2149"/>
                    </a:lnTo>
                    <a:lnTo>
                      <a:pt x="1710" y="2149"/>
                    </a:lnTo>
                    <a:lnTo>
                      <a:pt x="1734" y="2247"/>
                    </a:lnTo>
                    <a:lnTo>
                      <a:pt x="1734" y="2516"/>
                    </a:lnTo>
                    <a:lnTo>
                      <a:pt x="1685" y="3493"/>
                    </a:lnTo>
                    <a:lnTo>
                      <a:pt x="1612" y="4836"/>
                    </a:lnTo>
                    <a:lnTo>
                      <a:pt x="1490" y="6374"/>
                    </a:lnTo>
                    <a:lnTo>
                      <a:pt x="1246" y="9256"/>
                    </a:lnTo>
                    <a:lnTo>
                      <a:pt x="1148" y="10551"/>
                    </a:lnTo>
                    <a:lnTo>
                      <a:pt x="1148" y="10697"/>
                    </a:lnTo>
                    <a:lnTo>
                      <a:pt x="1148" y="10844"/>
                    </a:lnTo>
                    <a:lnTo>
                      <a:pt x="1197" y="10966"/>
                    </a:lnTo>
                    <a:lnTo>
                      <a:pt x="1270" y="11088"/>
                    </a:lnTo>
                    <a:lnTo>
                      <a:pt x="1343" y="11186"/>
                    </a:lnTo>
                    <a:lnTo>
                      <a:pt x="1465" y="11284"/>
                    </a:lnTo>
                    <a:lnTo>
                      <a:pt x="1588" y="11357"/>
                    </a:lnTo>
                    <a:lnTo>
                      <a:pt x="1710" y="11381"/>
                    </a:lnTo>
                    <a:lnTo>
                      <a:pt x="1954" y="11381"/>
                    </a:lnTo>
                    <a:lnTo>
                      <a:pt x="2076" y="11357"/>
                    </a:lnTo>
                    <a:lnTo>
                      <a:pt x="2174" y="11284"/>
                    </a:lnTo>
                    <a:lnTo>
                      <a:pt x="2271" y="11210"/>
                    </a:lnTo>
                    <a:lnTo>
                      <a:pt x="2345" y="11137"/>
                    </a:lnTo>
                    <a:lnTo>
                      <a:pt x="2418" y="11039"/>
                    </a:lnTo>
                    <a:lnTo>
                      <a:pt x="2467" y="10917"/>
                    </a:lnTo>
                    <a:lnTo>
                      <a:pt x="2516" y="10795"/>
                    </a:lnTo>
                    <a:lnTo>
                      <a:pt x="3053" y="7034"/>
                    </a:lnTo>
                    <a:lnTo>
                      <a:pt x="3053" y="6985"/>
                    </a:lnTo>
                    <a:lnTo>
                      <a:pt x="3102" y="6887"/>
                    </a:lnTo>
                    <a:lnTo>
                      <a:pt x="3151" y="6839"/>
                    </a:lnTo>
                    <a:lnTo>
                      <a:pt x="3200" y="6790"/>
                    </a:lnTo>
                    <a:lnTo>
                      <a:pt x="3273" y="6765"/>
                    </a:lnTo>
                    <a:lnTo>
                      <a:pt x="3346" y="6741"/>
                    </a:lnTo>
                    <a:lnTo>
                      <a:pt x="3419" y="6765"/>
                    </a:lnTo>
                    <a:lnTo>
                      <a:pt x="3493" y="6790"/>
                    </a:lnTo>
                    <a:lnTo>
                      <a:pt x="3541" y="6839"/>
                    </a:lnTo>
                    <a:lnTo>
                      <a:pt x="3590" y="6887"/>
                    </a:lnTo>
                    <a:lnTo>
                      <a:pt x="3639" y="6985"/>
                    </a:lnTo>
                    <a:lnTo>
                      <a:pt x="3639" y="7034"/>
                    </a:lnTo>
                    <a:lnTo>
                      <a:pt x="4176" y="10795"/>
                    </a:lnTo>
                    <a:lnTo>
                      <a:pt x="4225" y="10917"/>
                    </a:lnTo>
                    <a:lnTo>
                      <a:pt x="4274" y="11039"/>
                    </a:lnTo>
                    <a:lnTo>
                      <a:pt x="4347" y="11137"/>
                    </a:lnTo>
                    <a:lnTo>
                      <a:pt x="4421" y="11210"/>
                    </a:lnTo>
                    <a:lnTo>
                      <a:pt x="4518" y="11284"/>
                    </a:lnTo>
                    <a:lnTo>
                      <a:pt x="4616" y="11357"/>
                    </a:lnTo>
                    <a:lnTo>
                      <a:pt x="4738" y="11381"/>
                    </a:lnTo>
                    <a:lnTo>
                      <a:pt x="4982" y="11381"/>
                    </a:lnTo>
                    <a:lnTo>
                      <a:pt x="5104" y="11357"/>
                    </a:lnTo>
                    <a:lnTo>
                      <a:pt x="5227" y="11284"/>
                    </a:lnTo>
                    <a:lnTo>
                      <a:pt x="5349" y="11186"/>
                    </a:lnTo>
                    <a:lnTo>
                      <a:pt x="5422" y="11088"/>
                    </a:lnTo>
                    <a:lnTo>
                      <a:pt x="5495" y="10966"/>
                    </a:lnTo>
                    <a:lnTo>
                      <a:pt x="5544" y="10844"/>
                    </a:lnTo>
                    <a:lnTo>
                      <a:pt x="5544" y="10697"/>
                    </a:lnTo>
                    <a:lnTo>
                      <a:pt x="5544" y="10551"/>
                    </a:lnTo>
                    <a:lnTo>
                      <a:pt x="5202" y="6399"/>
                    </a:lnTo>
                    <a:lnTo>
                      <a:pt x="5007" y="3517"/>
                    </a:lnTo>
                    <a:lnTo>
                      <a:pt x="4958" y="2540"/>
                    </a:lnTo>
                    <a:lnTo>
                      <a:pt x="4958" y="2247"/>
                    </a:lnTo>
                    <a:lnTo>
                      <a:pt x="4982" y="2149"/>
                    </a:lnTo>
                    <a:lnTo>
                      <a:pt x="5007" y="2149"/>
                    </a:lnTo>
                    <a:lnTo>
                      <a:pt x="5056" y="2174"/>
                    </a:lnTo>
                    <a:lnTo>
                      <a:pt x="5153" y="2320"/>
                    </a:lnTo>
                    <a:lnTo>
                      <a:pt x="5251" y="2564"/>
                    </a:lnTo>
                    <a:lnTo>
                      <a:pt x="5349" y="2906"/>
                    </a:lnTo>
                    <a:lnTo>
                      <a:pt x="5446" y="3297"/>
                    </a:lnTo>
                    <a:lnTo>
                      <a:pt x="5544" y="3737"/>
                    </a:lnTo>
                    <a:lnTo>
                      <a:pt x="5593" y="4201"/>
                    </a:lnTo>
                    <a:lnTo>
                      <a:pt x="5617" y="4665"/>
                    </a:lnTo>
                    <a:lnTo>
                      <a:pt x="5642" y="4787"/>
                    </a:lnTo>
                    <a:lnTo>
                      <a:pt x="5666" y="4909"/>
                    </a:lnTo>
                    <a:lnTo>
                      <a:pt x="5691" y="5007"/>
                    </a:lnTo>
                    <a:lnTo>
                      <a:pt x="5764" y="5104"/>
                    </a:lnTo>
                    <a:lnTo>
                      <a:pt x="5837" y="5178"/>
                    </a:lnTo>
                    <a:lnTo>
                      <a:pt x="5935" y="5251"/>
                    </a:lnTo>
                    <a:lnTo>
                      <a:pt x="6033" y="5275"/>
                    </a:lnTo>
                    <a:lnTo>
                      <a:pt x="6155" y="5300"/>
                    </a:lnTo>
                    <a:lnTo>
                      <a:pt x="6277" y="5275"/>
                    </a:lnTo>
                    <a:lnTo>
                      <a:pt x="6374" y="5251"/>
                    </a:lnTo>
                    <a:lnTo>
                      <a:pt x="6472" y="5178"/>
                    </a:lnTo>
                    <a:lnTo>
                      <a:pt x="6545" y="5104"/>
                    </a:lnTo>
                    <a:lnTo>
                      <a:pt x="6619" y="5007"/>
                    </a:lnTo>
                    <a:lnTo>
                      <a:pt x="6668" y="4909"/>
                    </a:lnTo>
                    <a:lnTo>
                      <a:pt x="6692" y="4787"/>
                    </a:lnTo>
                    <a:lnTo>
                      <a:pt x="6692" y="4665"/>
                    </a:lnTo>
                    <a:lnTo>
                      <a:pt x="6692" y="4103"/>
                    </a:lnTo>
                    <a:lnTo>
                      <a:pt x="6643" y="3566"/>
                    </a:lnTo>
                    <a:lnTo>
                      <a:pt x="6570" y="3077"/>
                    </a:lnTo>
                    <a:lnTo>
                      <a:pt x="6472" y="2638"/>
                    </a:lnTo>
                    <a:lnTo>
                      <a:pt x="6374" y="2223"/>
                    </a:lnTo>
                    <a:lnTo>
                      <a:pt x="6228" y="1832"/>
                    </a:lnTo>
                    <a:lnTo>
                      <a:pt x="6081" y="1490"/>
                    </a:lnTo>
                    <a:lnTo>
                      <a:pt x="5910" y="1172"/>
                    </a:lnTo>
                    <a:lnTo>
                      <a:pt x="5715" y="904"/>
                    </a:lnTo>
                    <a:lnTo>
                      <a:pt x="5520" y="659"/>
                    </a:lnTo>
                    <a:lnTo>
                      <a:pt x="5300" y="464"/>
                    </a:lnTo>
                    <a:lnTo>
                      <a:pt x="5056" y="293"/>
                    </a:lnTo>
                    <a:lnTo>
                      <a:pt x="4811" y="171"/>
                    </a:lnTo>
                    <a:lnTo>
                      <a:pt x="4567" y="73"/>
                    </a:lnTo>
                    <a:lnTo>
                      <a:pt x="4299" y="24"/>
                    </a:lnTo>
                    <a:lnTo>
                      <a:pt x="403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2" name="Shape 450">
                <a:extLst>
                  <a:ext uri="{FF2B5EF4-FFF2-40B4-BE49-F238E27FC236}">
                    <a16:creationId xmlns:a16="http://schemas.microsoft.com/office/drawing/2014/main" id="{65A5020B-40D4-4B5C-8280-A5CF0DC38A23}"/>
                  </a:ext>
                </a:extLst>
              </p:cNvPr>
              <p:cNvSpPr/>
              <p:nvPr/>
            </p:nvSpPr>
            <p:spPr>
              <a:xfrm>
                <a:off x="4798500" y="2329350"/>
                <a:ext cx="76950" cy="84275"/>
              </a:xfrm>
              <a:custGeom>
                <a:avLst/>
                <a:gdLst/>
                <a:ahLst/>
                <a:cxnLst/>
                <a:rect l="0" t="0" r="0" b="0"/>
                <a:pathLst>
                  <a:path w="3078" h="3371" extrusionOk="0">
                    <a:moveTo>
                      <a:pt x="1539" y="0"/>
                    </a:moveTo>
                    <a:lnTo>
                      <a:pt x="1222" y="24"/>
                    </a:lnTo>
                    <a:lnTo>
                      <a:pt x="953" y="98"/>
                    </a:lnTo>
                    <a:lnTo>
                      <a:pt x="684" y="220"/>
                    </a:lnTo>
                    <a:lnTo>
                      <a:pt x="464" y="415"/>
                    </a:lnTo>
                    <a:lnTo>
                      <a:pt x="367" y="513"/>
                    </a:lnTo>
                    <a:lnTo>
                      <a:pt x="269" y="635"/>
                    </a:lnTo>
                    <a:lnTo>
                      <a:pt x="196" y="757"/>
                    </a:lnTo>
                    <a:lnTo>
                      <a:pt x="123" y="879"/>
                    </a:lnTo>
                    <a:lnTo>
                      <a:pt x="74" y="1026"/>
                    </a:lnTo>
                    <a:lnTo>
                      <a:pt x="49" y="1172"/>
                    </a:lnTo>
                    <a:lnTo>
                      <a:pt x="25" y="1343"/>
                    </a:lnTo>
                    <a:lnTo>
                      <a:pt x="0" y="1514"/>
                    </a:lnTo>
                    <a:lnTo>
                      <a:pt x="25" y="1685"/>
                    </a:lnTo>
                    <a:lnTo>
                      <a:pt x="49" y="1856"/>
                    </a:lnTo>
                    <a:lnTo>
                      <a:pt x="123" y="2198"/>
                    </a:lnTo>
                    <a:lnTo>
                      <a:pt x="269" y="2516"/>
                    </a:lnTo>
                    <a:lnTo>
                      <a:pt x="464" y="2784"/>
                    </a:lnTo>
                    <a:lnTo>
                      <a:pt x="562" y="2906"/>
                    </a:lnTo>
                    <a:lnTo>
                      <a:pt x="684" y="3029"/>
                    </a:lnTo>
                    <a:lnTo>
                      <a:pt x="806" y="3126"/>
                    </a:lnTo>
                    <a:lnTo>
                      <a:pt x="953" y="3199"/>
                    </a:lnTo>
                    <a:lnTo>
                      <a:pt x="1075" y="3273"/>
                    </a:lnTo>
                    <a:lnTo>
                      <a:pt x="1222" y="3322"/>
                    </a:lnTo>
                    <a:lnTo>
                      <a:pt x="1393" y="3346"/>
                    </a:lnTo>
                    <a:lnTo>
                      <a:pt x="1539" y="3370"/>
                    </a:lnTo>
                    <a:lnTo>
                      <a:pt x="1686" y="3346"/>
                    </a:lnTo>
                    <a:lnTo>
                      <a:pt x="1857" y="3322"/>
                    </a:lnTo>
                    <a:lnTo>
                      <a:pt x="2003" y="3273"/>
                    </a:lnTo>
                    <a:lnTo>
                      <a:pt x="2125" y="3199"/>
                    </a:lnTo>
                    <a:lnTo>
                      <a:pt x="2272" y="3126"/>
                    </a:lnTo>
                    <a:lnTo>
                      <a:pt x="2394" y="3029"/>
                    </a:lnTo>
                    <a:lnTo>
                      <a:pt x="2516" y="2906"/>
                    </a:lnTo>
                    <a:lnTo>
                      <a:pt x="2614" y="2784"/>
                    </a:lnTo>
                    <a:lnTo>
                      <a:pt x="2809" y="2516"/>
                    </a:lnTo>
                    <a:lnTo>
                      <a:pt x="2956" y="2198"/>
                    </a:lnTo>
                    <a:lnTo>
                      <a:pt x="3029" y="1856"/>
                    </a:lnTo>
                    <a:lnTo>
                      <a:pt x="3053" y="1685"/>
                    </a:lnTo>
                    <a:lnTo>
                      <a:pt x="3078" y="1514"/>
                    </a:lnTo>
                    <a:lnTo>
                      <a:pt x="3053" y="1343"/>
                    </a:lnTo>
                    <a:lnTo>
                      <a:pt x="3029" y="1172"/>
                    </a:lnTo>
                    <a:lnTo>
                      <a:pt x="3004" y="1026"/>
                    </a:lnTo>
                    <a:lnTo>
                      <a:pt x="2956" y="879"/>
                    </a:lnTo>
                    <a:lnTo>
                      <a:pt x="2882" y="757"/>
                    </a:lnTo>
                    <a:lnTo>
                      <a:pt x="2809" y="635"/>
                    </a:lnTo>
                    <a:lnTo>
                      <a:pt x="2711" y="513"/>
                    </a:lnTo>
                    <a:lnTo>
                      <a:pt x="2614" y="415"/>
                    </a:lnTo>
                    <a:lnTo>
                      <a:pt x="2394" y="220"/>
                    </a:lnTo>
                    <a:lnTo>
                      <a:pt x="2125" y="98"/>
                    </a:lnTo>
                    <a:lnTo>
                      <a:pt x="1857" y="24"/>
                    </a:lnTo>
                    <a:lnTo>
                      <a:pt x="153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29" name="Shape 451">
              <a:extLst>
                <a:ext uri="{FF2B5EF4-FFF2-40B4-BE49-F238E27FC236}">
                  <a16:creationId xmlns:a16="http://schemas.microsoft.com/office/drawing/2014/main" id="{5EADE012-5183-4074-96F8-172F99040C5C}"/>
                </a:ext>
              </a:extLst>
            </p:cNvPr>
            <p:cNvGrpSpPr/>
            <p:nvPr/>
          </p:nvGrpSpPr>
          <p:grpSpPr>
            <a:xfrm>
              <a:off x="7088485" y="1749100"/>
              <a:ext cx="114963" cy="334300"/>
              <a:chOff x="4076175" y="2267050"/>
              <a:chExt cx="173450" cy="504375"/>
            </a:xfrm>
            <a:grpFill/>
          </p:grpSpPr>
          <p:sp>
            <p:nvSpPr>
              <p:cNvPr id="159" name="Shape 452">
                <a:extLst>
                  <a:ext uri="{FF2B5EF4-FFF2-40B4-BE49-F238E27FC236}">
                    <a16:creationId xmlns:a16="http://schemas.microsoft.com/office/drawing/2014/main" id="{F8ED4DC2-1CD4-4C11-B443-B32AE452CF60}"/>
                  </a:ext>
                </a:extLst>
              </p:cNvPr>
              <p:cNvSpPr/>
              <p:nvPr/>
            </p:nvSpPr>
            <p:spPr>
              <a:xfrm>
                <a:off x="4122600" y="2267050"/>
                <a:ext cx="80600" cy="91625"/>
              </a:xfrm>
              <a:custGeom>
                <a:avLst/>
                <a:gdLst/>
                <a:ahLst/>
                <a:cxnLst/>
                <a:rect l="0" t="0" r="0" b="0"/>
                <a:pathLst>
                  <a:path w="3224" h="3665" extrusionOk="0">
                    <a:moveTo>
                      <a:pt x="1441" y="1"/>
                    </a:moveTo>
                    <a:lnTo>
                      <a:pt x="1295" y="25"/>
                    </a:lnTo>
                    <a:lnTo>
                      <a:pt x="1124" y="74"/>
                    </a:lnTo>
                    <a:lnTo>
                      <a:pt x="977" y="123"/>
                    </a:lnTo>
                    <a:lnTo>
                      <a:pt x="855" y="172"/>
                    </a:lnTo>
                    <a:lnTo>
                      <a:pt x="708" y="245"/>
                    </a:lnTo>
                    <a:lnTo>
                      <a:pt x="586" y="343"/>
                    </a:lnTo>
                    <a:lnTo>
                      <a:pt x="464" y="441"/>
                    </a:lnTo>
                    <a:lnTo>
                      <a:pt x="366" y="563"/>
                    </a:lnTo>
                    <a:lnTo>
                      <a:pt x="269" y="685"/>
                    </a:lnTo>
                    <a:lnTo>
                      <a:pt x="195" y="831"/>
                    </a:lnTo>
                    <a:lnTo>
                      <a:pt x="122" y="978"/>
                    </a:lnTo>
                    <a:lnTo>
                      <a:pt x="73" y="1124"/>
                    </a:lnTo>
                    <a:lnTo>
                      <a:pt x="25" y="1295"/>
                    </a:lnTo>
                    <a:lnTo>
                      <a:pt x="0" y="1466"/>
                    </a:lnTo>
                    <a:lnTo>
                      <a:pt x="0" y="1662"/>
                    </a:lnTo>
                    <a:lnTo>
                      <a:pt x="0" y="1833"/>
                    </a:lnTo>
                    <a:lnTo>
                      <a:pt x="25" y="2028"/>
                    </a:lnTo>
                    <a:lnTo>
                      <a:pt x="73" y="2223"/>
                    </a:lnTo>
                    <a:lnTo>
                      <a:pt x="122" y="2394"/>
                    </a:lnTo>
                    <a:lnTo>
                      <a:pt x="195" y="2565"/>
                    </a:lnTo>
                    <a:lnTo>
                      <a:pt x="269" y="2736"/>
                    </a:lnTo>
                    <a:lnTo>
                      <a:pt x="366" y="2883"/>
                    </a:lnTo>
                    <a:lnTo>
                      <a:pt x="464" y="3029"/>
                    </a:lnTo>
                    <a:lnTo>
                      <a:pt x="586" y="3176"/>
                    </a:lnTo>
                    <a:lnTo>
                      <a:pt x="708" y="3298"/>
                    </a:lnTo>
                    <a:lnTo>
                      <a:pt x="855" y="3396"/>
                    </a:lnTo>
                    <a:lnTo>
                      <a:pt x="977" y="3493"/>
                    </a:lnTo>
                    <a:lnTo>
                      <a:pt x="1124" y="3567"/>
                    </a:lnTo>
                    <a:lnTo>
                      <a:pt x="1295" y="3616"/>
                    </a:lnTo>
                    <a:lnTo>
                      <a:pt x="1441" y="3640"/>
                    </a:lnTo>
                    <a:lnTo>
                      <a:pt x="1612" y="3664"/>
                    </a:lnTo>
                    <a:lnTo>
                      <a:pt x="1783" y="3640"/>
                    </a:lnTo>
                    <a:lnTo>
                      <a:pt x="1930" y="3616"/>
                    </a:lnTo>
                    <a:lnTo>
                      <a:pt x="2100" y="3567"/>
                    </a:lnTo>
                    <a:lnTo>
                      <a:pt x="2247" y="3493"/>
                    </a:lnTo>
                    <a:lnTo>
                      <a:pt x="2369" y="3396"/>
                    </a:lnTo>
                    <a:lnTo>
                      <a:pt x="2516" y="3298"/>
                    </a:lnTo>
                    <a:lnTo>
                      <a:pt x="2638" y="3176"/>
                    </a:lnTo>
                    <a:lnTo>
                      <a:pt x="2760" y="3029"/>
                    </a:lnTo>
                    <a:lnTo>
                      <a:pt x="2858" y="2883"/>
                    </a:lnTo>
                    <a:lnTo>
                      <a:pt x="2955" y="2736"/>
                    </a:lnTo>
                    <a:lnTo>
                      <a:pt x="3029" y="2565"/>
                    </a:lnTo>
                    <a:lnTo>
                      <a:pt x="3102" y="2394"/>
                    </a:lnTo>
                    <a:lnTo>
                      <a:pt x="3151" y="2223"/>
                    </a:lnTo>
                    <a:lnTo>
                      <a:pt x="3200" y="2028"/>
                    </a:lnTo>
                    <a:lnTo>
                      <a:pt x="3224" y="1833"/>
                    </a:lnTo>
                    <a:lnTo>
                      <a:pt x="3224" y="1662"/>
                    </a:lnTo>
                    <a:lnTo>
                      <a:pt x="3224" y="1466"/>
                    </a:lnTo>
                    <a:lnTo>
                      <a:pt x="3200" y="1295"/>
                    </a:lnTo>
                    <a:lnTo>
                      <a:pt x="3151" y="1124"/>
                    </a:lnTo>
                    <a:lnTo>
                      <a:pt x="3102" y="978"/>
                    </a:lnTo>
                    <a:lnTo>
                      <a:pt x="3029" y="831"/>
                    </a:lnTo>
                    <a:lnTo>
                      <a:pt x="2955" y="685"/>
                    </a:lnTo>
                    <a:lnTo>
                      <a:pt x="2858" y="563"/>
                    </a:lnTo>
                    <a:lnTo>
                      <a:pt x="2760" y="441"/>
                    </a:lnTo>
                    <a:lnTo>
                      <a:pt x="2638" y="343"/>
                    </a:lnTo>
                    <a:lnTo>
                      <a:pt x="2516" y="245"/>
                    </a:lnTo>
                    <a:lnTo>
                      <a:pt x="2369" y="172"/>
                    </a:lnTo>
                    <a:lnTo>
                      <a:pt x="2247" y="123"/>
                    </a:lnTo>
                    <a:lnTo>
                      <a:pt x="2100" y="74"/>
                    </a:lnTo>
                    <a:lnTo>
                      <a:pt x="1930" y="25"/>
                    </a:lnTo>
                    <a:lnTo>
                      <a:pt x="178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0" name="Shape 453">
                <a:extLst>
                  <a:ext uri="{FF2B5EF4-FFF2-40B4-BE49-F238E27FC236}">
                    <a16:creationId xmlns:a16="http://schemas.microsoft.com/office/drawing/2014/main" id="{92CCA9F9-F298-4923-A679-EC56B3FD324D}"/>
                  </a:ext>
                </a:extLst>
              </p:cNvPr>
              <p:cNvSpPr/>
              <p:nvPr/>
            </p:nvSpPr>
            <p:spPr>
              <a:xfrm>
                <a:off x="4076175" y="2370250"/>
                <a:ext cx="173450" cy="401175"/>
              </a:xfrm>
              <a:custGeom>
                <a:avLst/>
                <a:gdLst/>
                <a:ahLst/>
                <a:cxnLst/>
                <a:rect l="0" t="0" r="0" b="0"/>
                <a:pathLst>
                  <a:path w="6938" h="16047" extrusionOk="0">
                    <a:moveTo>
                      <a:pt x="2736" y="0"/>
                    </a:moveTo>
                    <a:lnTo>
                      <a:pt x="2541" y="49"/>
                    </a:lnTo>
                    <a:lnTo>
                      <a:pt x="2346" y="123"/>
                    </a:lnTo>
                    <a:lnTo>
                      <a:pt x="2175" y="196"/>
                    </a:lnTo>
                    <a:lnTo>
                      <a:pt x="2028" y="293"/>
                    </a:lnTo>
                    <a:lnTo>
                      <a:pt x="1711" y="489"/>
                    </a:lnTo>
                    <a:lnTo>
                      <a:pt x="1442" y="758"/>
                    </a:lnTo>
                    <a:lnTo>
                      <a:pt x="1173" y="1075"/>
                    </a:lnTo>
                    <a:lnTo>
                      <a:pt x="953" y="1417"/>
                    </a:lnTo>
                    <a:lnTo>
                      <a:pt x="758" y="1808"/>
                    </a:lnTo>
                    <a:lnTo>
                      <a:pt x="587" y="2223"/>
                    </a:lnTo>
                    <a:lnTo>
                      <a:pt x="441" y="2711"/>
                    </a:lnTo>
                    <a:lnTo>
                      <a:pt x="318" y="3200"/>
                    </a:lnTo>
                    <a:lnTo>
                      <a:pt x="221" y="3737"/>
                    </a:lnTo>
                    <a:lnTo>
                      <a:pt x="147" y="4323"/>
                    </a:lnTo>
                    <a:lnTo>
                      <a:pt x="74" y="4909"/>
                    </a:lnTo>
                    <a:lnTo>
                      <a:pt x="25" y="5544"/>
                    </a:lnTo>
                    <a:lnTo>
                      <a:pt x="1" y="6204"/>
                    </a:lnTo>
                    <a:lnTo>
                      <a:pt x="1" y="6888"/>
                    </a:lnTo>
                    <a:lnTo>
                      <a:pt x="25" y="7034"/>
                    </a:lnTo>
                    <a:lnTo>
                      <a:pt x="50" y="7181"/>
                    </a:lnTo>
                    <a:lnTo>
                      <a:pt x="99" y="7327"/>
                    </a:lnTo>
                    <a:lnTo>
                      <a:pt x="172" y="7425"/>
                    </a:lnTo>
                    <a:lnTo>
                      <a:pt x="245" y="7523"/>
                    </a:lnTo>
                    <a:lnTo>
                      <a:pt x="318" y="7596"/>
                    </a:lnTo>
                    <a:lnTo>
                      <a:pt x="416" y="7645"/>
                    </a:lnTo>
                    <a:lnTo>
                      <a:pt x="636" y="7645"/>
                    </a:lnTo>
                    <a:lnTo>
                      <a:pt x="734" y="7596"/>
                    </a:lnTo>
                    <a:lnTo>
                      <a:pt x="807" y="7523"/>
                    </a:lnTo>
                    <a:lnTo>
                      <a:pt x="880" y="7425"/>
                    </a:lnTo>
                    <a:lnTo>
                      <a:pt x="929" y="7327"/>
                    </a:lnTo>
                    <a:lnTo>
                      <a:pt x="953" y="7181"/>
                    </a:lnTo>
                    <a:lnTo>
                      <a:pt x="978" y="6888"/>
                    </a:lnTo>
                    <a:lnTo>
                      <a:pt x="1002" y="6521"/>
                    </a:lnTo>
                    <a:lnTo>
                      <a:pt x="1027" y="6106"/>
                    </a:lnTo>
                    <a:lnTo>
                      <a:pt x="1149" y="5105"/>
                    </a:lnTo>
                    <a:lnTo>
                      <a:pt x="1295" y="4103"/>
                    </a:lnTo>
                    <a:lnTo>
                      <a:pt x="1369" y="3664"/>
                    </a:lnTo>
                    <a:lnTo>
                      <a:pt x="1466" y="3298"/>
                    </a:lnTo>
                    <a:lnTo>
                      <a:pt x="1417" y="3102"/>
                    </a:lnTo>
                    <a:lnTo>
                      <a:pt x="1393" y="2907"/>
                    </a:lnTo>
                    <a:lnTo>
                      <a:pt x="1393" y="2711"/>
                    </a:lnTo>
                    <a:lnTo>
                      <a:pt x="1417" y="2540"/>
                    </a:lnTo>
                    <a:lnTo>
                      <a:pt x="1442" y="2394"/>
                    </a:lnTo>
                    <a:lnTo>
                      <a:pt x="1515" y="2247"/>
                    </a:lnTo>
                    <a:lnTo>
                      <a:pt x="1588" y="2125"/>
                    </a:lnTo>
                    <a:lnTo>
                      <a:pt x="1662" y="2052"/>
                    </a:lnTo>
                    <a:lnTo>
                      <a:pt x="1588" y="2150"/>
                    </a:lnTo>
                    <a:lnTo>
                      <a:pt x="1540" y="2296"/>
                    </a:lnTo>
                    <a:lnTo>
                      <a:pt x="1491" y="2492"/>
                    </a:lnTo>
                    <a:lnTo>
                      <a:pt x="1491" y="2687"/>
                    </a:lnTo>
                    <a:lnTo>
                      <a:pt x="1515" y="2882"/>
                    </a:lnTo>
                    <a:lnTo>
                      <a:pt x="1564" y="3078"/>
                    </a:lnTo>
                    <a:lnTo>
                      <a:pt x="1613" y="3175"/>
                    </a:lnTo>
                    <a:lnTo>
                      <a:pt x="1686" y="3273"/>
                    </a:lnTo>
                    <a:lnTo>
                      <a:pt x="1759" y="3346"/>
                    </a:lnTo>
                    <a:lnTo>
                      <a:pt x="1857" y="3420"/>
                    </a:lnTo>
                    <a:lnTo>
                      <a:pt x="1906" y="3786"/>
                    </a:lnTo>
                    <a:lnTo>
                      <a:pt x="1930" y="3981"/>
                    </a:lnTo>
                    <a:lnTo>
                      <a:pt x="1955" y="4201"/>
                    </a:lnTo>
                    <a:lnTo>
                      <a:pt x="1930" y="4445"/>
                    </a:lnTo>
                    <a:lnTo>
                      <a:pt x="1906" y="4738"/>
                    </a:lnTo>
                    <a:lnTo>
                      <a:pt x="1833" y="5032"/>
                    </a:lnTo>
                    <a:lnTo>
                      <a:pt x="1711" y="5398"/>
                    </a:lnTo>
                    <a:lnTo>
                      <a:pt x="1515" y="5911"/>
                    </a:lnTo>
                    <a:lnTo>
                      <a:pt x="1369" y="6399"/>
                    </a:lnTo>
                    <a:lnTo>
                      <a:pt x="1271" y="6839"/>
                    </a:lnTo>
                    <a:lnTo>
                      <a:pt x="1222" y="7230"/>
                    </a:lnTo>
                    <a:lnTo>
                      <a:pt x="1173" y="7620"/>
                    </a:lnTo>
                    <a:lnTo>
                      <a:pt x="1173" y="8011"/>
                    </a:lnTo>
                    <a:lnTo>
                      <a:pt x="1198" y="8817"/>
                    </a:lnTo>
                    <a:lnTo>
                      <a:pt x="1247" y="9989"/>
                    </a:lnTo>
                    <a:lnTo>
                      <a:pt x="1295" y="11162"/>
                    </a:lnTo>
                    <a:lnTo>
                      <a:pt x="1320" y="13238"/>
                    </a:lnTo>
                    <a:lnTo>
                      <a:pt x="1344" y="14728"/>
                    </a:lnTo>
                    <a:lnTo>
                      <a:pt x="1344" y="15314"/>
                    </a:lnTo>
                    <a:lnTo>
                      <a:pt x="1369" y="15533"/>
                    </a:lnTo>
                    <a:lnTo>
                      <a:pt x="1417" y="15704"/>
                    </a:lnTo>
                    <a:lnTo>
                      <a:pt x="1491" y="15827"/>
                    </a:lnTo>
                    <a:lnTo>
                      <a:pt x="1588" y="15924"/>
                    </a:lnTo>
                    <a:lnTo>
                      <a:pt x="1662" y="15998"/>
                    </a:lnTo>
                    <a:lnTo>
                      <a:pt x="1735" y="16022"/>
                    </a:lnTo>
                    <a:lnTo>
                      <a:pt x="1833" y="16046"/>
                    </a:lnTo>
                    <a:lnTo>
                      <a:pt x="1955" y="16046"/>
                    </a:lnTo>
                    <a:lnTo>
                      <a:pt x="2077" y="15998"/>
                    </a:lnTo>
                    <a:lnTo>
                      <a:pt x="2175" y="15949"/>
                    </a:lnTo>
                    <a:lnTo>
                      <a:pt x="2248" y="15875"/>
                    </a:lnTo>
                    <a:lnTo>
                      <a:pt x="2321" y="15802"/>
                    </a:lnTo>
                    <a:lnTo>
                      <a:pt x="2394" y="15680"/>
                    </a:lnTo>
                    <a:lnTo>
                      <a:pt x="2419" y="15533"/>
                    </a:lnTo>
                    <a:lnTo>
                      <a:pt x="2468" y="15387"/>
                    </a:lnTo>
                    <a:lnTo>
                      <a:pt x="3152" y="8548"/>
                    </a:lnTo>
                    <a:lnTo>
                      <a:pt x="3152" y="8451"/>
                    </a:lnTo>
                    <a:lnTo>
                      <a:pt x="3200" y="8280"/>
                    </a:lnTo>
                    <a:lnTo>
                      <a:pt x="3249" y="8182"/>
                    </a:lnTo>
                    <a:lnTo>
                      <a:pt x="3298" y="8084"/>
                    </a:lnTo>
                    <a:lnTo>
                      <a:pt x="3371" y="8011"/>
                    </a:lnTo>
                    <a:lnTo>
                      <a:pt x="3469" y="7987"/>
                    </a:lnTo>
                    <a:lnTo>
                      <a:pt x="3567" y="8011"/>
                    </a:lnTo>
                    <a:lnTo>
                      <a:pt x="3640" y="8084"/>
                    </a:lnTo>
                    <a:lnTo>
                      <a:pt x="3689" y="8182"/>
                    </a:lnTo>
                    <a:lnTo>
                      <a:pt x="3738" y="8280"/>
                    </a:lnTo>
                    <a:lnTo>
                      <a:pt x="3787" y="8451"/>
                    </a:lnTo>
                    <a:lnTo>
                      <a:pt x="3787" y="8548"/>
                    </a:lnTo>
                    <a:lnTo>
                      <a:pt x="4470" y="15387"/>
                    </a:lnTo>
                    <a:lnTo>
                      <a:pt x="4519" y="15533"/>
                    </a:lnTo>
                    <a:lnTo>
                      <a:pt x="4544" y="15680"/>
                    </a:lnTo>
                    <a:lnTo>
                      <a:pt x="4617" y="15802"/>
                    </a:lnTo>
                    <a:lnTo>
                      <a:pt x="4690" y="15875"/>
                    </a:lnTo>
                    <a:lnTo>
                      <a:pt x="4763" y="15949"/>
                    </a:lnTo>
                    <a:lnTo>
                      <a:pt x="4861" y="15998"/>
                    </a:lnTo>
                    <a:lnTo>
                      <a:pt x="4983" y="16046"/>
                    </a:lnTo>
                    <a:lnTo>
                      <a:pt x="5105" y="16046"/>
                    </a:lnTo>
                    <a:lnTo>
                      <a:pt x="5203" y="16022"/>
                    </a:lnTo>
                    <a:lnTo>
                      <a:pt x="5276" y="15998"/>
                    </a:lnTo>
                    <a:lnTo>
                      <a:pt x="5350" y="15924"/>
                    </a:lnTo>
                    <a:lnTo>
                      <a:pt x="5447" y="15827"/>
                    </a:lnTo>
                    <a:lnTo>
                      <a:pt x="5521" y="15704"/>
                    </a:lnTo>
                    <a:lnTo>
                      <a:pt x="5569" y="15533"/>
                    </a:lnTo>
                    <a:lnTo>
                      <a:pt x="5594" y="15314"/>
                    </a:lnTo>
                    <a:lnTo>
                      <a:pt x="5594" y="14728"/>
                    </a:lnTo>
                    <a:lnTo>
                      <a:pt x="5618" y="13238"/>
                    </a:lnTo>
                    <a:lnTo>
                      <a:pt x="5643" y="11162"/>
                    </a:lnTo>
                    <a:lnTo>
                      <a:pt x="5692" y="9989"/>
                    </a:lnTo>
                    <a:lnTo>
                      <a:pt x="5740" y="8817"/>
                    </a:lnTo>
                    <a:lnTo>
                      <a:pt x="5765" y="8011"/>
                    </a:lnTo>
                    <a:lnTo>
                      <a:pt x="5765" y="7620"/>
                    </a:lnTo>
                    <a:lnTo>
                      <a:pt x="5716" y="7230"/>
                    </a:lnTo>
                    <a:lnTo>
                      <a:pt x="5667" y="6839"/>
                    </a:lnTo>
                    <a:lnTo>
                      <a:pt x="5569" y="6399"/>
                    </a:lnTo>
                    <a:lnTo>
                      <a:pt x="5423" y="5911"/>
                    </a:lnTo>
                    <a:lnTo>
                      <a:pt x="5227" y="5398"/>
                    </a:lnTo>
                    <a:lnTo>
                      <a:pt x="5105" y="5032"/>
                    </a:lnTo>
                    <a:lnTo>
                      <a:pt x="5032" y="4738"/>
                    </a:lnTo>
                    <a:lnTo>
                      <a:pt x="5008" y="4445"/>
                    </a:lnTo>
                    <a:lnTo>
                      <a:pt x="4983" y="4201"/>
                    </a:lnTo>
                    <a:lnTo>
                      <a:pt x="5008" y="3981"/>
                    </a:lnTo>
                    <a:lnTo>
                      <a:pt x="5032" y="3786"/>
                    </a:lnTo>
                    <a:lnTo>
                      <a:pt x="5081" y="3420"/>
                    </a:lnTo>
                    <a:lnTo>
                      <a:pt x="5179" y="3346"/>
                    </a:lnTo>
                    <a:lnTo>
                      <a:pt x="5252" y="3273"/>
                    </a:lnTo>
                    <a:lnTo>
                      <a:pt x="5325" y="3175"/>
                    </a:lnTo>
                    <a:lnTo>
                      <a:pt x="5374" y="3078"/>
                    </a:lnTo>
                    <a:lnTo>
                      <a:pt x="5423" y="2882"/>
                    </a:lnTo>
                    <a:lnTo>
                      <a:pt x="5447" y="2687"/>
                    </a:lnTo>
                    <a:lnTo>
                      <a:pt x="5447" y="2492"/>
                    </a:lnTo>
                    <a:lnTo>
                      <a:pt x="5398" y="2296"/>
                    </a:lnTo>
                    <a:lnTo>
                      <a:pt x="5350" y="2150"/>
                    </a:lnTo>
                    <a:lnTo>
                      <a:pt x="5276" y="2052"/>
                    </a:lnTo>
                    <a:lnTo>
                      <a:pt x="5350" y="2125"/>
                    </a:lnTo>
                    <a:lnTo>
                      <a:pt x="5423" y="2247"/>
                    </a:lnTo>
                    <a:lnTo>
                      <a:pt x="5496" y="2394"/>
                    </a:lnTo>
                    <a:lnTo>
                      <a:pt x="5521" y="2540"/>
                    </a:lnTo>
                    <a:lnTo>
                      <a:pt x="5545" y="2711"/>
                    </a:lnTo>
                    <a:lnTo>
                      <a:pt x="5545" y="2907"/>
                    </a:lnTo>
                    <a:lnTo>
                      <a:pt x="5521" y="3102"/>
                    </a:lnTo>
                    <a:lnTo>
                      <a:pt x="5472" y="3298"/>
                    </a:lnTo>
                    <a:lnTo>
                      <a:pt x="5569" y="3664"/>
                    </a:lnTo>
                    <a:lnTo>
                      <a:pt x="5643" y="4103"/>
                    </a:lnTo>
                    <a:lnTo>
                      <a:pt x="5789" y="5105"/>
                    </a:lnTo>
                    <a:lnTo>
                      <a:pt x="5911" y="6106"/>
                    </a:lnTo>
                    <a:lnTo>
                      <a:pt x="5936" y="6521"/>
                    </a:lnTo>
                    <a:lnTo>
                      <a:pt x="5960" y="6888"/>
                    </a:lnTo>
                    <a:lnTo>
                      <a:pt x="5985" y="7181"/>
                    </a:lnTo>
                    <a:lnTo>
                      <a:pt x="6009" y="7327"/>
                    </a:lnTo>
                    <a:lnTo>
                      <a:pt x="6058" y="7425"/>
                    </a:lnTo>
                    <a:lnTo>
                      <a:pt x="6131" y="7523"/>
                    </a:lnTo>
                    <a:lnTo>
                      <a:pt x="6204" y="7596"/>
                    </a:lnTo>
                    <a:lnTo>
                      <a:pt x="6302" y="7645"/>
                    </a:lnTo>
                    <a:lnTo>
                      <a:pt x="6522" y="7645"/>
                    </a:lnTo>
                    <a:lnTo>
                      <a:pt x="6620" y="7596"/>
                    </a:lnTo>
                    <a:lnTo>
                      <a:pt x="6693" y="7523"/>
                    </a:lnTo>
                    <a:lnTo>
                      <a:pt x="6766" y="7425"/>
                    </a:lnTo>
                    <a:lnTo>
                      <a:pt x="6839" y="7327"/>
                    </a:lnTo>
                    <a:lnTo>
                      <a:pt x="6888" y="7181"/>
                    </a:lnTo>
                    <a:lnTo>
                      <a:pt x="6913" y="7034"/>
                    </a:lnTo>
                    <a:lnTo>
                      <a:pt x="6937" y="6888"/>
                    </a:lnTo>
                    <a:lnTo>
                      <a:pt x="6937" y="6204"/>
                    </a:lnTo>
                    <a:lnTo>
                      <a:pt x="6913" y="5544"/>
                    </a:lnTo>
                    <a:lnTo>
                      <a:pt x="6864" y="4909"/>
                    </a:lnTo>
                    <a:lnTo>
                      <a:pt x="6791" y="4323"/>
                    </a:lnTo>
                    <a:lnTo>
                      <a:pt x="6717" y="3737"/>
                    </a:lnTo>
                    <a:lnTo>
                      <a:pt x="6620" y="3200"/>
                    </a:lnTo>
                    <a:lnTo>
                      <a:pt x="6497" y="2711"/>
                    </a:lnTo>
                    <a:lnTo>
                      <a:pt x="6351" y="2223"/>
                    </a:lnTo>
                    <a:lnTo>
                      <a:pt x="6180" y="1808"/>
                    </a:lnTo>
                    <a:lnTo>
                      <a:pt x="5985" y="1417"/>
                    </a:lnTo>
                    <a:lnTo>
                      <a:pt x="5765" y="1075"/>
                    </a:lnTo>
                    <a:lnTo>
                      <a:pt x="5496" y="758"/>
                    </a:lnTo>
                    <a:lnTo>
                      <a:pt x="5227" y="489"/>
                    </a:lnTo>
                    <a:lnTo>
                      <a:pt x="4910" y="293"/>
                    </a:lnTo>
                    <a:lnTo>
                      <a:pt x="4763" y="196"/>
                    </a:lnTo>
                    <a:lnTo>
                      <a:pt x="4592" y="123"/>
                    </a:lnTo>
                    <a:lnTo>
                      <a:pt x="4397" y="49"/>
                    </a:lnTo>
                    <a:lnTo>
                      <a:pt x="4202" y="0"/>
                    </a:lnTo>
                    <a:lnTo>
                      <a:pt x="4031" y="98"/>
                    </a:lnTo>
                    <a:lnTo>
                      <a:pt x="3860" y="147"/>
                    </a:lnTo>
                    <a:lnTo>
                      <a:pt x="3664" y="196"/>
                    </a:lnTo>
                    <a:lnTo>
                      <a:pt x="3469" y="220"/>
                    </a:lnTo>
                    <a:lnTo>
                      <a:pt x="3274" y="196"/>
                    </a:lnTo>
                    <a:lnTo>
                      <a:pt x="3078" y="147"/>
                    </a:lnTo>
                    <a:lnTo>
                      <a:pt x="2907" y="98"/>
                    </a:lnTo>
                    <a:lnTo>
                      <a:pt x="273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30" name="Shape 454">
              <a:extLst>
                <a:ext uri="{FF2B5EF4-FFF2-40B4-BE49-F238E27FC236}">
                  <a16:creationId xmlns:a16="http://schemas.microsoft.com/office/drawing/2014/main" id="{9151D4FF-12E8-4AC6-8D9E-7BFC818DC5ED}"/>
                </a:ext>
              </a:extLst>
            </p:cNvPr>
            <p:cNvSpPr/>
            <p:nvPr/>
          </p:nvSpPr>
          <p:spPr>
            <a:xfrm>
              <a:off x="7913207" y="1784462"/>
              <a:ext cx="253355" cy="267108"/>
            </a:xfrm>
            <a:custGeom>
              <a:avLst/>
              <a:gdLst/>
              <a:ahLst/>
              <a:cxnLst/>
              <a:rect l="0" t="0" r="0" b="0"/>
              <a:pathLst>
                <a:path w="15290" h="16120" extrusionOk="0">
                  <a:moveTo>
                    <a:pt x="7645" y="1"/>
                  </a:moveTo>
                  <a:lnTo>
                    <a:pt x="7303" y="25"/>
                  </a:lnTo>
                  <a:lnTo>
                    <a:pt x="7010" y="98"/>
                  </a:lnTo>
                  <a:lnTo>
                    <a:pt x="6766" y="172"/>
                  </a:lnTo>
                  <a:lnTo>
                    <a:pt x="6546" y="294"/>
                  </a:lnTo>
                  <a:lnTo>
                    <a:pt x="6351" y="391"/>
                  </a:lnTo>
                  <a:lnTo>
                    <a:pt x="6204" y="538"/>
                  </a:lnTo>
                  <a:lnTo>
                    <a:pt x="6058" y="660"/>
                  </a:lnTo>
                  <a:lnTo>
                    <a:pt x="5960" y="782"/>
                  </a:lnTo>
                  <a:lnTo>
                    <a:pt x="5569" y="856"/>
                  </a:lnTo>
                  <a:lnTo>
                    <a:pt x="5203" y="978"/>
                  </a:lnTo>
                  <a:lnTo>
                    <a:pt x="4885" y="1149"/>
                  </a:lnTo>
                  <a:lnTo>
                    <a:pt x="4617" y="1320"/>
                  </a:lnTo>
                  <a:lnTo>
                    <a:pt x="4372" y="1539"/>
                  </a:lnTo>
                  <a:lnTo>
                    <a:pt x="4177" y="1759"/>
                  </a:lnTo>
                  <a:lnTo>
                    <a:pt x="4030" y="2028"/>
                  </a:lnTo>
                  <a:lnTo>
                    <a:pt x="3908" y="2296"/>
                  </a:lnTo>
                  <a:lnTo>
                    <a:pt x="3811" y="2565"/>
                  </a:lnTo>
                  <a:lnTo>
                    <a:pt x="3737" y="2834"/>
                  </a:lnTo>
                  <a:lnTo>
                    <a:pt x="3689" y="3127"/>
                  </a:lnTo>
                  <a:lnTo>
                    <a:pt x="3640" y="3420"/>
                  </a:lnTo>
                  <a:lnTo>
                    <a:pt x="3640" y="3713"/>
                  </a:lnTo>
                  <a:lnTo>
                    <a:pt x="3640" y="3982"/>
                  </a:lnTo>
                  <a:lnTo>
                    <a:pt x="3689" y="4495"/>
                  </a:lnTo>
                  <a:lnTo>
                    <a:pt x="3689" y="4519"/>
                  </a:lnTo>
                  <a:lnTo>
                    <a:pt x="3566" y="4568"/>
                  </a:lnTo>
                  <a:lnTo>
                    <a:pt x="3469" y="4666"/>
                  </a:lnTo>
                  <a:lnTo>
                    <a:pt x="3395" y="4812"/>
                  </a:lnTo>
                  <a:lnTo>
                    <a:pt x="3322" y="4983"/>
                  </a:lnTo>
                  <a:lnTo>
                    <a:pt x="3273" y="5178"/>
                  </a:lnTo>
                  <a:lnTo>
                    <a:pt x="3249" y="5398"/>
                  </a:lnTo>
                  <a:lnTo>
                    <a:pt x="3224" y="5642"/>
                  </a:lnTo>
                  <a:lnTo>
                    <a:pt x="3249" y="5887"/>
                  </a:lnTo>
                  <a:lnTo>
                    <a:pt x="3298" y="6155"/>
                  </a:lnTo>
                  <a:lnTo>
                    <a:pt x="3347" y="6400"/>
                  </a:lnTo>
                  <a:lnTo>
                    <a:pt x="3444" y="6619"/>
                  </a:lnTo>
                  <a:lnTo>
                    <a:pt x="3542" y="6790"/>
                  </a:lnTo>
                  <a:lnTo>
                    <a:pt x="3640" y="6961"/>
                  </a:lnTo>
                  <a:lnTo>
                    <a:pt x="3762" y="7059"/>
                  </a:lnTo>
                  <a:lnTo>
                    <a:pt x="3884" y="7132"/>
                  </a:lnTo>
                  <a:lnTo>
                    <a:pt x="4030" y="7132"/>
                  </a:lnTo>
                  <a:lnTo>
                    <a:pt x="4104" y="7108"/>
                  </a:lnTo>
                  <a:lnTo>
                    <a:pt x="4275" y="7523"/>
                  </a:lnTo>
                  <a:lnTo>
                    <a:pt x="4494" y="7889"/>
                  </a:lnTo>
                  <a:lnTo>
                    <a:pt x="4714" y="8256"/>
                  </a:lnTo>
                  <a:lnTo>
                    <a:pt x="4983" y="8598"/>
                  </a:lnTo>
                  <a:lnTo>
                    <a:pt x="5252" y="8891"/>
                  </a:lnTo>
                  <a:lnTo>
                    <a:pt x="5545" y="9159"/>
                  </a:lnTo>
                  <a:lnTo>
                    <a:pt x="5862" y="9404"/>
                  </a:lnTo>
                  <a:lnTo>
                    <a:pt x="6180" y="9623"/>
                  </a:lnTo>
                  <a:lnTo>
                    <a:pt x="6180" y="10698"/>
                  </a:lnTo>
                  <a:lnTo>
                    <a:pt x="5667" y="10747"/>
                  </a:lnTo>
                  <a:lnTo>
                    <a:pt x="5081" y="10845"/>
                  </a:lnTo>
                  <a:lnTo>
                    <a:pt x="4519" y="10967"/>
                  </a:lnTo>
                  <a:lnTo>
                    <a:pt x="3957" y="11089"/>
                  </a:lnTo>
                  <a:lnTo>
                    <a:pt x="3420" y="11260"/>
                  </a:lnTo>
                  <a:lnTo>
                    <a:pt x="2931" y="11455"/>
                  </a:lnTo>
                  <a:lnTo>
                    <a:pt x="2467" y="11675"/>
                  </a:lnTo>
                  <a:lnTo>
                    <a:pt x="2028" y="11919"/>
                  </a:lnTo>
                  <a:lnTo>
                    <a:pt x="1637" y="12188"/>
                  </a:lnTo>
                  <a:lnTo>
                    <a:pt x="1271" y="12456"/>
                  </a:lnTo>
                  <a:lnTo>
                    <a:pt x="953" y="12774"/>
                  </a:lnTo>
                  <a:lnTo>
                    <a:pt x="684" y="13116"/>
                  </a:lnTo>
                  <a:lnTo>
                    <a:pt x="440" y="13458"/>
                  </a:lnTo>
                  <a:lnTo>
                    <a:pt x="269" y="13849"/>
                  </a:lnTo>
                  <a:lnTo>
                    <a:pt x="123" y="14239"/>
                  </a:lnTo>
                  <a:lnTo>
                    <a:pt x="49" y="14679"/>
                  </a:lnTo>
                  <a:lnTo>
                    <a:pt x="1" y="15119"/>
                  </a:lnTo>
                  <a:lnTo>
                    <a:pt x="49" y="15167"/>
                  </a:lnTo>
                  <a:lnTo>
                    <a:pt x="245" y="15265"/>
                  </a:lnTo>
                  <a:lnTo>
                    <a:pt x="416" y="15338"/>
                  </a:lnTo>
                  <a:lnTo>
                    <a:pt x="636" y="15436"/>
                  </a:lnTo>
                  <a:lnTo>
                    <a:pt x="904" y="15534"/>
                  </a:lnTo>
                  <a:lnTo>
                    <a:pt x="1271" y="15607"/>
                  </a:lnTo>
                  <a:lnTo>
                    <a:pt x="1710" y="15705"/>
                  </a:lnTo>
                  <a:lnTo>
                    <a:pt x="2223" y="15802"/>
                  </a:lnTo>
                  <a:lnTo>
                    <a:pt x="2834" y="15876"/>
                  </a:lnTo>
                  <a:lnTo>
                    <a:pt x="3566" y="15973"/>
                  </a:lnTo>
                  <a:lnTo>
                    <a:pt x="4397" y="16022"/>
                  </a:lnTo>
                  <a:lnTo>
                    <a:pt x="5325" y="16071"/>
                  </a:lnTo>
                  <a:lnTo>
                    <a:pt x="6399" y="16096"/>
                  </a:lnTo>
                  <a:lnTo>
                    <a:pt x="7621" y="16120"/>
                  </a:lnTo>
                  <a:lnTo>
                    <a:pt x="8817" y="16096"/>
                  </a:lnTo>
                  <a:lnTo>
                    <a:pt x="9892" y="16071"/>
                  </a:lnTo>
                  <a:lnTo>
                    <a:pt x="10844" y="16022"/>
                  </a:lnTo>
                  <a:lnTo>
                    <a:pt x="11675" y="15973"/>
                  </a:lnTo>
                  <a:lnTo>
                    <a:pt x="12408" y="15876"/>
                  </a:lnTo>
                  <a:lnTo>
                    <a:pt x="13018" y="15802"/>
                  </a:lnTo>
                  <a:lnTo>
                    <a:pt x="13555" y="15705"/>
                  </a:lnTo>
                  <a:lnTo>
                    <a:pt x="13995" y="15607"/>
                  </a:lnTo>
                  <a:lnTo>
                    <a:pt x="14361" y="15534"/>
                  </a:lnTo>
                  <a:lnTo>
                    <a:pt x="14654" y="15436"/>
                  </a:lnTo>
                  <a:lnTo>
                    <a:pt x="14874" y="15338"/>
                  </a:lnTo>
                  <a:lnTo>
                    <a:pt x="15045" y="15265"/>
                  </a:lnTo>
                  <a:lnTo>
                    <a:pt x="15216" y="15167"/>
                  </a:lnTo>
                  <a:lnTo>
                    <a:pt x="15289" y="15119"/>
                  </a:lnTo>
                  <a:lnTo>
                    <a:pt x="15241" y="14655"/>
                  </a:lnTo>
                  <a:lnTo>
                    <a:pt x="15167" y="14215"/>
                  </a:lnTo>
                  <a:lnTo>
                    <a:pt x="15045" y="13800"/>
                  </a:lnTo>
                  <a:lnTo>
                    <a:pt x="14874" y="13409"/>
                  </a:lnTo>
                  <a:lnTo>
                    <a:pt x="14630" y="13043"/>
                  </a:lnTo>
                  <a:lnTo>
                    <a:pt x="14361" y="12701"/>
                  </a:lnTo>
                  <a:lnTo>
                    <a:pt x="14044" y="12408"/>
                  </a:lnTo>
                  <a:lnTo>
                    <a:pt x="13678" y="12115"/>
                  </a:lnTo>
                  <a:lnTo>
                    <a:pt x="13287" y="11846"/>
                  </a:lnTo>
                  <a:lnTo>
                    <a:pt x="12847" y="11626"/>
                  </a:lnTo>
                  <a:lnTo>
                    <a:pt x="12359" y="11406"/>
                  </a:lnTo>
                  <a:lnTo>
                    <a:pt x="11846" y="11235"/>
                  </a:lnTo>
                  <a:lnTo>
                    <a:pt x="11284" y="11064"/>
                  </a:lnTo>
                  <a:lnTo>
                    <a:pt x="10698" y="10942"/>
                  </a:lnTo>
                  <a:lnTo>
                    <a:pt x="10063" y="10820"/>
                  </a:lnTo>
                  <a:lnTo>
                    <a:pt x="9428" y="10747"/>
                  </a:lnTo>
                  <a:lnTo>
                    <a:pt x="9110" y="10722"/>
                  </a:lnTo>
                  <a:lnTo>
                    <a:pt x="9110" y="9623"/>
                  </a:lnTo>
                  <a:lnTo>
                    <a:pt x="9428" y="9404"/>
                  </a:lnTo>
                  <a:lnTo>
                    <a:pt x="9745" y="9159"/>
                  </a:lnTo>
                  <a:lnTo>
                    <a:pt x="10039" y="8891"/>
                  </a:lnTo>
                  <a:lnTo>
                    <a:pt x="10332" y="8598"/>
                  </a:lnTo>
                  <a:lnTo>
                    <a:pt x="10576" y="8256"/>
                  </a:lnTo>
                  <a:lnTo>
                    <a:pt x="10796" y="7889"/>
                  </a:lnTo>
                  <a:lnTo>
                    <a:pt x="11015" y="7523"/>
                  </a:lnTo>
                  <a:lnTo>
                    <a:pt x="11186" y="7108"/>
                  </a:lnTo>
                  <a:lnTo>
                    <a:pt x="11260" y="7132"/>
                  </a:lnTo>
                  <a:lnTo>
                    <a:pt x="11406" y="7132"/>
                  </a:lnTo>
                  <a:lnTo>
                    <a:pt x="11528" y="7059"/>
                  </a:lnTo>
                  <a:lnTo>
                    <a:pt x="11650" y="6961"/>
                  </a:lnTo>
                  <a:lnTo>
                    <a:pt x="11748" y="6790"/>
                  </a:lnTo>
                  <a:lnTo>
                    <a:pt x="11846" y="6619"/>
                  </a:lnTo>
                  <a:lnTo>
                    <a:pt x="11944" y="6400"/>
                  </a:lnTo>
                  <a:lnTo>
                    <a:pt x="11992" y="6155"/>
                  </a:lnTo>
                  <a:lnTo>
                    <a:pt x="12041" y="5887"/>
                  </a:lnTo>
                  <a:lnTo>
                    <a:pt x="12066" y="5642"/>
                  </a:lnTo>
                  <a:lnTo>
                    <a:pt x="12041" y="5398"/>
                  </a:lnTo>
                  <a:lnTo>
                    <a:pt x="12017" y="5203"/>
                  </a:lnTo>
                  <a:lnTo>
                    <a:pt x="11968" y="5007"/>
                  </a:lnTo>
                  <a:lnTo>
                    <a:pt x="11919" y="4836"/>
                  </a:lnTo>
                  <a:lnTo>
                    <a:pt x="11846" y="4690"/>
                  </a:lnTo>
                  <a:lnTo>
                    <a:pt x="11748" y="4592"/>
                  </a:lnTo>
                  <a:lnTo>
                    <a:pt x="11626" y="4519"/>
                  </a:lnTo>
                  <a:lnTo>
                    <a:pt x="11699" y="4153"/>
                  </a:lnTo>
                  <a:lnTo>
                    <a:pt x="11724" y="3811"/>
                  </a:lnTo>
                  <a:lnTo>
                    <a:pt x="11724" y="3493"/>
                  </a:lnTo>
                  <a:lnTo>
                    <a:pt x="11724" y="3200"/>
                  </a:lnTo>
                  <a:lnTo>
                    <a:pt x="11699" y="2907"/>
                  </a:lnTo>
                  <a:lnTo>
                    <a:pt x="11650" y="2638"/>
                  </a:lnTo>
                  <a:lnTo>
                    <a:pt x="11577" y="2394"/>
                  </a:lnTo>
                  <a:lnTo>
                    <a:pt x="11504" y="2150"/>
                  </a:lnTo>
                  <a:lnTo>
                    <a:pt x="11406" y="1930"/>
                  </a:lnTo>
                  <a:lnTo>
                    <a:pt x="11309" y="1710"/>
                  </a:lnTo>
                  <a:lnTo>
                    <a:pt x="11186" y="1515"/>
                  </a:lnTo>
                  <a:lnTo>
                    <a:pt x="11040" y="1344"/>
                  </a:lnTo>
                  <a:lnTo>
                    <a:pt x="10893" y="1173"/>
                  </a:lnTo>
                  <a:lnTo>
                    <a:pt x="10747" y="1026"/>
                  </a:lnTo>
                  <a:lnTo>
                    <a:pt x="10429" y="758"/>
                  </a:lnTo>
                  <a:lnTo>
                    <a:pt x="10063" y="562"/>
                  </a:lnTo>
                  <a:lnTo>
                    <a:pt x="9697" y="367"/>
                  </a:lnTo>
                  <a:lnTo>
                    <a:pt x="9330" y="245"/>
                  </a:lnTo>
                  <a:lnTo>
                    <a:pt x="8964" y="147"/>
                  </a:lnTo>
                  <a:lnTo>
                    <a:pt x="8598" y="74"/>
                  </a:lnTo>
                  <a:lnTo>
                    <a:pt x="8256" y="25"/>
                  </a:lnTo>
                  <a:lnTo>
                    <a:pt x="7938" y="1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prstDash val="sysDot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31" name="Shape 455">
              <a:extLst>
                <a:ext uri="{FF2B5EF4-FFF2-40B4-BE49-F238E27FC236}">
                  <a16:creationId xmlns:a16="http://schemas.microsoft.com/office/drawing/2014/main" id="{F4DCF6B7-0AF6-4489-9AFD-5E52283353BC}"/>
                </a:ext>
              </a:extLst>
            </p:cNvPr>
            <p:cNvGrpSpPr/>
            <p:nvPr/>
          </p:nvGrpSpPr>
          <p:grpSpPr>
            <a:xfrm>
              <a:off x="8347076" y="1789166"/>
              <a:ext cx="278442" cy="257398"/>
              <a:chOff x="5975075" y="2327500"/>
              <a:chExt cx="420100" cy="388350"/>
            </a:xfrm>
            <a:grpFill/>
          </p:grpSpPr>
          <p:sp>
            <p:nvSpPr>
              <p:cNvPr id="157" name="Shape 456">
                <a:extLst>
                  <a:ext uri="{FF2B5EF4-FFF2-40B4-BE49-F238E27FC236}">
                    <a16:creationId xmlns:a16="http://schemas.microsoft.com/office/drawing/2014/main" id="{DBC6BE5F-8230-4E2A-9E83-8BC15DC84761}"/>
                  </a:ext>
                </a:extLst>
              </p:cNvPr>
              <p:cNvSpPr/>
              <p:nvPr/>
            </p:nvSpPr>
            <p:spPr>
              <a:xfrm>
                <a:off x="5975075" y="2474650"/>
                <a:ext cx="98325" cy="220450"/>
              </a:xfrm>
              <a:custGeom>
                <a:avLst/>
                <a:gdLst/>
                <a:ahLst/>
                <a:cxnLst/>
                <a:rect l="0" t="0" r="0" b="0"/>
                <a:pathLst>
                  <a:path w="3933" h="8818" extrusionOk="0">
                    <a:moveTo>
                      <a:pt x="2418" y="1002"/>
                    </a:moveTo>
                    <a:lnTo>
                      <a:pt x="2565" y="1027"/>
                    </a:lnTo>
                    <a:lnTo>
                      <a:pt x="2687" y="1075"/>
                    </a:lnTo>
                    <a:lnTo>
                      <a:pt x="2809" y="1124"/>
                    </a:lnTo>
                    <a:lnTo>
                      <a:pt x="2907" y="1222"/>
                    </a:lnTo>
                    <a:lnTo>
                      <a:pt x="3005" y="1320"/>
                    </a:lnTo>
                    <a:lnTo>
                      <a:pt x="3078" y="1442"/>
                    </a:lnTo>
                    <a:lnTo>
                      <a:pt x="3102" y="1564"/>
                    </a:lnTo>
                    <a:lnTo>
                      <a:pt x="3127" y="1710"/>
                    </a:lnTo>
                    <a:lnTo>
                      <a:pt x="3102" y="1857"/>
                    </a:lnTo>
                    <a:lnTo>
                      <a:pt x="3078" y="1979"/>
                    </a:lnTo>
                    <a:lnTo>
                      <a:pt x="3005" y="2101"/>
                    </a:lnTo>
                    <a:lnTo>
                      <a:pt x="2907" y="2223"/>
                    </a:lnTo>
                    <a:lnTo>
                      <a:pt x="2809" y="2297"/>
                    </a:lnTo>
                    <a:lnTo>
                      <a:pt x="2687" y="2370"/>
                    </a:lnTo>
                    <a:lnTo>
                      <a:pt x="2565" y="2394"/>
                    </a:lnTo>
                    <a:lnTo>
                      <a:pt x="2418" y="2419"/>
                    </a:lnTo>
                    <a:lnTo>
                      <a:pt x="2272" y="2394"/>
                    </a:lnTo>
                    <a:lnTo>
                      <a:pt x="2150" y="2370"/>
                    </a:lnTo>
                    <a:lnTo>
                      <a:pt x="2028" y="2297"/>
                    </a:lnTo>
                    <a:lnTo>
                      <a:pt x="1930" y="2223"/>
                    </a:lnTo>
                    <a:lnTo>
                      <a:pt x="1832" y="2101"/>
                    </a:lnTo>
                    <a:lnTo>
                      <a:pt x="1759" y="1979"/>
                    </a:lnTo>
                    <a:lnTo>
                      <a:pt x="1735" y="1857"/>
                    </a:lnTo>
                    <a:lnTo>
                      <a:pt x="1710" y="1710"/>
                    </a:lnTo>
                    <a:lnTo>
                      <a:pt x="1735" y="1564"/>
                    </a:lnTo>
                    <a:lnTo>
                      <a:pt x="1759" y="1442"/>
                    </a:lnTo>
                    <a:lnTo>
                      <a:pt x="1832" y="1320"/>
                    </a:lnTo>
                    <a:lnTo>
                      <a:pt x="1930" y="1222"/>
                    </a:lnTo>
                    <a:lnTo>
                      <a:pt x="2028" y="1124"/>
                    </a:lnTo>
                    <a:lnTo>
                      <a:pt x="2150" y="1075"/>
                    </a:lnTo>
                    <a:lnTo>
                      <a:pt x="2272" y="1027"/>
                    </a:lnTo>
                    <a:lnTo>
                      <a:pt x="2418" y="1002"/>
                    </a:lnTo>
                    <a:close/>
                    <a:moveTo>
                      <a:pt x="1" y="1"/>
                    </a:moveTo>
                    <a:lnTo>
                      <a:pt x="1" y="8817"/>
                    </a:lnTo>
                    <a:lnTo>
                      <a:pt x="3933" y="8817"/>
                    </a:lnTo>
                    <a:lnTo>
                      <a:pt x="393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8" name="Shape 457">
                <a:extLst>
                  <a:ext uri="{FF2B5EF4-FFF2-40B4-BE49-F238E27FC236}">
                    <a16:creationId xmlns:a16="http://schemas.microsoft.com/office/drawing/2014/main" id="{C99CA21D-9019-40E8-89D9-10655C88050D}"/>
                  </a:ext>
                </a:extLst>
              </p:cNvPr>
              <p:cNvSpPr/>
              <p:nvPr/>
            </p:nvSpPr>
            <p:spPr>
              <a:xfrm>
                <a:off x="6088025" y="2327500"/>
                <a:ext cx="307150" cy="388350"/>
              </a:xfrm>
              <a:custGeom>
                <a:avLst/>
                <a:gdLst/>
                <a:ahLst/>
                <a:cxnLst/>
                <a:rect l="0" t="0" r="0" b="0"/>
                <a:pathLst>
                  <a:path w="12286" h="15534" extrusionOk="0">
                    <a:moveTo>
                      <a:pt x="6326" y="1"/>
                    </a:moveTo>
                    <a:lnTo>
                      <a:pt x="5960" y="25"/>
                    </a:lnTo>
                    <a:lnTo>
                      <a:pt x="5716" y="74"/>
                    </a:lnTo>
                    <a:lnTo>
                      <a:pt x="5520" y="147"/>
                    </a:lnTo>
                    <a:lnTo>
                      <a:pt x="5374" y="221"/>
                    </a:lnTo>
                    <a:lnTo>
                      <a:pt x="4983" y="1466"/>
                    </a:lnTo>
                    <a:lnTo>
                      <a:pt x="4788" y="2028"/>
                    </a:lnTo>
                    <a:lnTo>
                      <a:pt x="4592" y="2541"/>
                    </a:lnTo>
                    <a:lnTo>
                      <a:pt x="4397" y="3005"/>
                    </a:lnTo>
                    <a:lnTo>
                      <a:pt x="4202" y="3396"/>
                    </a:lnTo>
                    <a:lnTo>
                      <a:pt x="4031" y="3689"/>
                    </a:lnTo>
                    <a:lnTo>
                      <a:pt x="3884" y="3933"/>
                    </a:lnTo>
                    <a:lnTo>
                      <a:pt x="3664" y="4153"/>
                    </a:lnTo>
                    <a:lnTo>
                      <a:pt x="3322" y="4495"/>
                    </a:lnTo>
                    <a:lnTo>
                      <a:pt x="2516" y="5252"/>
                    </a:lnTo>
                    <a:lnTo>
                      <a:pt x="1442" y="6229"/>
                    </a:lnTo>
                    <a:lnTo>
                      <a:pt x="1" y="6229"/>
                    </a:lnTo>
                    <a:lnTo>
                      <a:pt x="1" y="13433"/>
                    </a:lnTo>
                    <a:lnTo>
                      <a:pt x="1515" y="13433"/>
                    </a:lnTo>
                    <a:lnTo>
                      <a:pt x="2004" y="13678"/>
                    </a:lnTo>
                    <a:lnTo>
                      <a:pt x="2687" y="13971"/>
                    </a:lnTo>
                    <a:lnTo>
                      <a:pt x="3567" y="14313"/>
                    </a:lnTo>
                    <a:lnTo>
                      <a:pt x="4544" y="14679"/>
                    </a:lnTo>
                    <a:lnTo>
                      <a:pt x="5594" y="14997"/>
                    </a:lnTo>
                    <a:lnTo>
                      <a:pt x="6131" y="15143"/>
                    </a:lnTo>
                    <a:lnTo>
                      <a:pt x="6668" y="15265"/>
                    </a:lnTo>
                    <a:lnTo>
                      <a:pt x="7181" y="15387"/>
                    </a:lnTo>
                    <a:lnTo>
                      <a:pt x="7694" y="15461"/>
                    </a:lnTo>
                    <a:lnTo>
                      <a:pt x="8158" y="15509"/>
                    </a:lnTo>
                    <a:lnTo>
                      <a:pt x="8622" y="15534"/>
                    </a:lnTo>
                    <a:lnTo>
                      <a:pt x="9404" y="15534"/>
                    </a:lnTo>
                    <a:lnTo>
                      <a:pt x="9819" y="15509"/>
                    </a:lnTo>
                    <a:lnTo>
                      <a:pt x="10210" y="15461"/>
                    </a:lnTo>
                    <a:lnTo>
                      <a:pt x="10552" y="15363"/>
                    </a:lnTo>
                    <a:lnTo>
                      <a:pt x="10723" y="15314"/>
                    </a:lnTo>
                    <a:lnTo>
                      <a:pt x="10845" y="15265"/>
                    </a:lnTo>
                    <a:lnTo>
                      <a:pt x="10967" y="15192"/>
                    </a:lnTo>
                    <a:lnTo>
                      <a:pt x="11064" y="15094"/>
                    </a:lnTo>
                    <a:lnTo>
                      <a:pt x="11113" y="14997"/>
                    </a:lnTo>
                    <a:lnTo>
                      <a:pt x="11162" y="14874"/>
                    </a:lnTo>
                    <a:lnTo>
                      <a:pt x="11235" y="14166"/>
                    </a:lnTo>
                    <a:lnTo>
                      <a:pt x="11211" y="13995"/>
                    </a:lnTo>
                    <a:lnTo>
                      <a:pt x="11162" y="13849"/>
                    </a:lnTo>
                    <a:lnTo>
                      <a:pt x="11064" y="13702"/>
                    </a:lnTo>
                    <a:lnTo>
                      <a:pt x="10918" y="13580"/>
                    </a:lnTo>
                    <a:lnTo>
                      <a:pt x="11040" y="13556"/>
                    </a:lnTo>
                    <a:lnTo>
                      <a:pt x="11162" y="13507"/>
                    </a:lnTo>
                    <a:lnTo>
                      <a:pt x="11284" y="13458"/>
                    </a:lnTo>
                    <a:lnTo>
                      <a:pt x="11382" y="13360"/>
                    </a:lnTo>
                    <a:lnTo>
                      <a:pt x="11455" y="13263"/>
                    </a:lnTo>
                    <a:lnTo>
                      <a:pt x="11528" y="13140"/>
                    </a:lnTo>
                    <a:lnTo>
                      <a:pt x="11577" y="12994"/>
                    </a:lnTo>
                    <a:lnTo>
                      <a:pt x="11602" y="12872"/>
                    </a:lnTo>
                    <a:lnTo>
                      <a:pt x="11675" y="11993"/>
                    </a:lnTo>
                    <a:lnTo>
                      <a:pt x="11675" y="11870"/>
                    </a:lnTo>
                    <a:lnTo>
                      <a:pt x="11675" y="11773"/>
                    </a:lnTo>
                    <a:lnTo>
                      <a:pt x="11651" y="11651"/>
                    </a:lnTo>
                    <a:lnTo>
                      <a:pt x="11602" y="11553"/>
                    </a:lnTo>
                    <a:lnTo>
                      <a:pt x="11480" y="11382"/>
                    </a:lnTo>
                    <a:lnTo>
                      <a:pt x="11406" y="11309"/>
                    </a:lnTo>
                    <a:lnTo>
                      <a:pt x="11333" y="11235"/>
                    </a:lnTo>
                    <a:lnTo>
                      <a:pt x="11455" y="11211"/>
                    </a:lnTo>
                    <a:lnTo>
                      <a:pt x="11553" y="11162"/>
                    </a:lnTo>
                    <a:lnTo>
                      <a:pt x="11651" y="11089"/>
                    </a:lnTo>
                    <a:lnTo>
                      <a:pt x="11748" y="10991"/>
                    </a:lnTo>
                    <a:lnTo>
                      <a:pt x="11822" y="10893"/>
                    </a:lnTo>
                    <a:lnTo>
                      <a:pt x="11870" y="10796"/>
                    </a:lnTo>
                    <a:lnTo>
                      <a:pt x="11919" y="10674"/>
                    </a:lnTo>
                    <a:lnTo>
                      <a:pt x="11944" y="10527"/>
                    </a:lnTo>
                    <a:lnTo>
                      <a:pt x="12017" y="9672"/>
                    </a:lnTo>
                    <a:lnTo>
                      <a:pt x="12017" y="9550"/>
                    </a:lnTo>
                    <a:lnTo>
                      <a:pt x="12017" y="9428"/>
                    </a:lnTo>
                    <a:lnTo>
                      <a:pt x="11993" y="9306"/>
                    </a:lnTo>
                    <a:lnTo>
                      <a:pt x="11944" y="9208"/>
                    </a:lnTo>
                    <a:lnTo>
                      <a:pt x="11895" y="9111"/>
                    </a:lnTo>
                    <a:lnTo>
                      <a:pt x="11822" y="9037"/>
                    </a:lnTo>
                    <a:lnTo>
                      <a:pt x="11748" y="8964"/>
                    </a:lnTo>
                    <a:lnTo>
                      <a:pt x="11651" y="8891"/>
                    </a:lnTo>
                    <a:lnTo>
                      <a:pt x="11748" y="8866"/>
                    </a:lnTo>
                    <a:lnTo>
                      <a:pt x="11846" y="8793"/>
                    </a:lnTo>
                    <a:lnTo>
                      <a:pt x="11944" y="8720"/>
                    </a:lnTo>
                    <a:lnTo>
                      <a:pt x="12017" y="8647"/>
                    </a:lnTo>
                    <a:lnTo>
                      <a:pt x="12090" y="8549"/>
                    </a:lnTo>
                    <a:lnTo>
                      <a:pt x="12139" y="8451"/>
                    </a:lnTo>
                    <a:lnTo>
                      <a:pt x="12163" y="8329"/>
                    </a:lnTo>
                    <a:lnTo>
                      <a:pt x="12188" y="8207"/>
                    </a:lnTo>
                    <a:lnTo>
                      <a:pt x="12286" y="7328"/>
                    </a:lnTo>
                    <a:lnTo>
                      <a:pt x="12261" y="7206"/>
                    </a:lnTo>
                    <a:lnTo>
                      <a:pt x="12237" y="7083"/>
                    </a:lnTo>
                    <a:lnTo>
                      <a:pt x="12188" y="6986"/>
                    </a:lnTo>
                    <a:lnTo>
                      <a:pt x="12139" y="6888"/>
                    </a:lnTo>
                    <a:lnTo>
                      <a:pt x="12066" y="6790"/>
                    </a:lnTo>
                    <a:lnTo>
                      <a:pt x="11968" y="6717"/>
                    </a:lnTo>
                    <a:lnTo>
                      <a:pt x="11748" y="6571"/>
                    </a:lnTo>
                    <a:lnTo>
                      <a:pt x="11504" y="6448"/>
                    </a:lnTo>
                    <a:lnTo>
                      <a:pt x="11211" y="6351"/>
                    </a:lnTo>
                    <a:lnTo>
                      <a:pt x="10893" y="6278"/>
                    </a:lnTo>
                    <a:lnTo>
                      <a:pt x="10576" y="6229"/>
                    </a:lnTo>
                    <a:lnTo>
                      <a:pt x="9892" y="6131"/>
                    </a:lnTo>
                    <a:lnTo>
                      <a:pt x="8842" y="6033"/>
                    </a:lnTo>
                    <a:lnTo>
                      <a:pt x="7596" y="5960"/>
                    </a:lnTo>
                    <a:lnTo>
                      <a:pt x="6326" y="5887"/>
                    </a:lnTo>
                    <a:lnTo>
                      <a:pt x="6497" y="5594"/>
                    </a:lnTo>
                    <a:lnTo>
                      <a:pt x="6644" y="5252"/>
                    </a:lnTo>
                    <a:lnTo>
                      <a:pt x="6790" y="4885"/>
                    </a:lnTo>
                    <a:lnTo>
                      <a:pt x="6888" y="4495"/>
                    </a:lnTo>
                    <a:lnTo>
                      <a:pt x="6986" y="4104"/>
                    </a:lnTo>
                    <a:lnTo>
                      <a:pt x="7083" y="3689"/>
                    </a:lnTo>
                    <a:lnTo>
                      <a:pt x="7181" y="2883"/>
                    </a:lnTo>
                    <a:lnTo>
                      <a:pt x="7254" y="2150"/>
                    </a:lnTo>
                    <a:lnTo>
                      <a:pt x="7303" y="1539"/>
                    </a:lnTo>
                    <a:lnTo>
                      <a:pt x="7303" y="978"/>
                    </a:lnTo>
                    <a:lnTo>
                      <a:pt x="7303" y="807"/>
                    </a:lnTo>
                    <a:lnTo>
                      <a:pt x="7230" y="611"/>
                    </a:lnTo>
                    <a:lnTo>
                      <a:pt x="7157" y="465"/>
                    </a:lnTo>
                    <a:lnTo>
                      <a:pt x="7035" y="318"/>
                    </a:lnTo>
                    <a:lnTo>
                      <a:pt x="6888" y="172"/>
                    </a:lnTo>
                    <a:lnTo>
                      <a:pt x="6717" y="98"/>
                    </a:lnTo>
                    <a:lnTo>
                      <a:pt x="6522" y="25"/>
                    </a:lnTo>
                    <a:lnTo>
                      <a:pt x="632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32" name="Shape 458">
              <a:extLst>
                <a:ext uri="{FF2B5EF4-FFF2-40B4-BE49-F238E27FC236}">
                  <a16:creationId xmlns:a16="http://schemas.microsoft.com/office/drawing/2014/main" id="{622E3A22-4758-4E49-9FCC-C29C7985A53B}"/>
                </a:ext>
              </a:extLst>
            </p:cNvPr>
            <p:cNvGrpSpPr/>
            <p:nvPr/>
          </p:nvGrpSpPr>
          <p:grpSpPr>
            <a:xfrm>
              <a:off x="8847672" y="1781478"/>
              <a:ext cx="170804" cy="278442"/>
              <a:chOff x="6730350" y="2315900"/>
              <a:chExt cx="257700" cy="420100"/>
            </a:xfrm>
            <a:grpFill/>
          </p:grpSpPr>
          <p:sp>
            <p:nvSpPr>
              <p:cNvPr id="152" name="Shape 459">
                <a:extLst>
                  <a:ext uri="{FF2B5EF4-FFF2-40B4-BE49-F238E27FC236}">
                    <a16:creationId xmlns:a16="http://schemas.microsoft.com/office/drawing/2014/main" id="{1A94A482-39FF-410C-AA14-76191837508C}"/>
                  </a:ext>
                </a:extLst>
              </p:cNvPr>
              <p:cNvSpPr/>
              <p:nvPr/>
            </p:nvSpPr>
            <p:spPr>
              <a:xfrm>
                <a:off x="6807900" y="2671250"/>
                <a:ext cx="102600" cy="22625"/>
              </a:xfrm>
              <a:custGeom>
                <a:avLst/>
                <a:gdLst/>
                <a:ahLst/>
                <a:cxnLst/>
                <a:rect l="0" t="0" r="0" b="0"/>
                <a:pathLst>
                  <a:path w="4104" h="905" extrusionOk="0">
                    <a:moveTo>
                      <a:pt x="1" y="1"/>
                    </a:moveTo>
                    <a:lnTo>
                      <a:pt x="1" y="905"/>
                    </a:lnTo>
                    <a:lnTo>
                      <a:pt x="4104" y="905"/>
                    </a:lnTo>
                    <a:lnTo>
                      <a:pt x="4104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3" name="Shape 460">
                <a:extLst>
                  <a:ext uri="{FF2B5EF4-FFF2-40B4-BE49-F238E27FC236}">
                    <a16:creationId xmlns:a16="http://schemas.microsoft.com/office/drawing/2014/main" id="{00F5C223-1E8C-4833-8B9A-10FE876A558F}"/>
                  </a:ext>
                </a:extLst>
              </p:cNvPr>
              <p:cNvSpPr/>
              <p:nvPr/>
            </p:nvSpPr>
            <p:spPr>
              <a:xfrm>
                <a:off x="6807900" y="2636450"/>
                <a:ext cx="102600" cy="22625"/>
              </a:xfrm>
              <a:custGeom>
                <a:avLst/>
                <a:gdLst/>
                <a:ahLst/>
                <a:cxnLst/>
                <a:rect l="0" t="0" r="0" b="0"/>
                <a:pathLst>
                  <a:path w="4104" h="905" extrusionOk="0">
                    <a:moveTo>
                      <a:pt x="1" y="1"/>
                    </a:moveTo>
                    <a:lnTo>
                      <a:pt x="1" y="905"/>
                    </a:lnTo>
                    <a:lnTo>
                      <a:pt x="4104" y="905"/>
                    </a:lnTo>
                    <a:lnTo>
                      <a:pt x="4104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4" name="Shape 461">
                <a:extLst>
                  <a:ext uri="{FF2B5EF4-FFF2-40B4-BE49-F238E27FC236}">
                    <a16:creationId xmlns:a16="http://schemas.microsoft.com/office/drawing/2014/main" id="{5DBFA0C1-5F92-447F-8BE8-B5ACBBCDD94B}"/>
                  </a:ext>
                </a:extLst>
              </p:cNvPr>
              <p:cNvSpPr/>
              <p:nvPr/>
            </p:nvSpPr>
            <p:spPr>
              <a:xfrm>
                <a:off x="6807900" y="2706075"/>
                <a:ext cx="102600" cy="29925"/>
              </a:xfrm>
              <a:custGeom>
                <a:avLst/>
                <a:gdLst/>
                <a:ahLst/>
                <a:cxnLst/>
                <a:rect l="0" t="0" r="0" b="0"/>
                <a:pathLst>
                  <a:path w="4104" h="1197" extrusionOk="0">
                    <a:moveTo>
                      <a:pt x="1" y="0"/>
                    </a:moveTo>
                    <a:lnTo>
                      <a:pt x="1" y="171"/>
                    </a:lnTo>
                    <a:lnTo>
                      <a:pt x="25" y="318"/>
                    </a:lnTo>
                    <a:lnTo>
                      <a:pt x="98" y="464"/>
                    </a:lnTo>
                    <a:lnTo>
                      <a:pt x="196" y="586"/>
                    </a:lnTo>
                    <a:lnTo>
                      <a:pt x="343" y="660"/>
                    </a:lnTo>
                    <a:lnTo>
                      <a:pt x="1881" y="1172"/>
                    </a:lnTo>
                    <a:lnTo>
                      <a:pt x="2052" y="1197"/>
                    </a:lnTo>
                    <a:lnTo>
                      <a:pt x="2223" y="1172"/>
                    </a:lnTo>
                    <a:lnTo>
                      <a:pt x="3762" y="660"/>
                    </a:lnTo>
                    <a:lnTo>
                      <a:pt x="3908" y="586"/>
                    </a:lnTo>
                    <a:lnTo>
                      <a:pt x="4006" y="464"/>
                    </a:lnTo>
                    <a:lnTo>
                      <a:pt x="4079" y="318"/>
                    </a:lnTo>
                    <a:lnTo>
                      <a:pt x="4104" y="171"/>
                    </a:lnTo>
                    <a:lnTo>
                      <a:pt x="410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5" name="Shape 462">
                <a:extLst>
                  <a:ext uri="{FF2B5EF4-FFF2-40B4-BE49-F238E27FC236}">
                    <a16:creationId xmlns:a16="http://schemas.microsoft.com/office/drawing/2014/main" id="{BC1EB2DD-3004-4719-9B1B-834A0EBA9991}"/>
                  </a:ext>
                </a:extLst>
              </p:cNvPr>
              <p:cNvSpPr/>
              <p:nvPr/>
            </p:nvSpPr>
            <p:spPr>
              <a:xfrm>
                <a:off x="6811575" y="2463675"/>
                <a:ext cx="95275" cy="160600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6424" extrusionOk="0">
                    <a:moveTo>
                      <a:pt x="1905" y="0"/>
                    </a:moveTo>
                    <a:lnTo>
                      <a:pt x="928" y="831"/>
                    </a:lnTo>
                    <a:lnTo>
                      <a:pt x="855" y="879"/>
                    </a:lnTo>
                    <a:lnTo>
                      <a:pt x="782" y="904"/>
                    </a:lnTo>
                    <a:lnTo>
                      <a:pt x="684" y="879"/>
                    </a:lnTo>
                    <a:lnTo>
                      <a:pt x="611" y="831"/>
                    </a:lnTo>
                    <a:lnTo>
                      <a:pt x="0" y="318"/>
                    </a:lnTo>
                    <a:lnTo>
                      <a:pt x="1319" y="6423"/>
                    </a:lnTo>
                    <a:lnTo>
                      <a:pt x="2491" y="6423"/>
                    </a:lnTo>
                    <a:lnTo>
                      <a:pt x="3810" y="318"/>
                    </a:lnTo>
                    <a:lnTo>
                      <a:pt x="3200" y="831"/>
                    </a:lnTo>
                    <a:lnTo>
                      <a:pt x="3126" y="879"/>
                    </a:lnTo>
                    <a:lnTo>
                      <a:pt x="3029" y="904"/>
                    </a:lnTo>
                    <a:lnTo>
                      <a:pt x="2955" y="879"/>
                    </a:lnTo>
                    <a:lnTo>
                      <a:pt x="2882" y="831"/>
                    </a:lnTo>
                    <a:lnTo>
                      <a:pt x="190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6" name="Shape 463">
                <a:extLst>
                  <a:ext uri="{FF2B5EF4-FFF2-40B4-BE49-F238E27FC236}">
                    <a16:creationId xmlns:a16="http://schemas.microsoft.com/office/drawing/2014/main" id="{D1136A99-C1BB-49DE-B8D8-75DFCE0C7278}"/>
                  </a:ext>
                </a:extLst>
              </p:cNvPr>
              <p:cNvSpPr/>
              <p:nvPr/>
            </p:nvSpPr>
            <p:spPr>
              <a:xfrm>
                <a:off x="6730350" y="2315900"/>
                <a:ext cx="257700" cy="308375"/>
              </a:xfrm>
              <a:custGeom>
                <a:avLst/>
                <a:gdLst/>
                <a:ahLst/>
                <a:cxnLst/>
                <a:rect l="0" t="0" r="0" b="0"/>
                <a:pathLst>
                  <a:path w="10308" h="12335" extrusionOk="0">
                    <a:moveTo>
                      <a:pt x="5154" y="1"/>
                    </a:moveTo>
                    <a:lnTo>
                      <a:pt x="4617" y="25"/>
                    </a:lnTo>
                    <a:lnTo>
                      <a:pt x="4128" y="98"/>
                    </a:lnTo>
                    <a:lnTo>
                      <a:pt x="3615" y="245"/>
                    </a:lnTo>
                    <a:lnTo>
                      <a:pt x="3151" y="416"/>
                    </a:lnTo>
                    <a:lnTo>
                      <a:pt x="2712" y="636"/>
                    </a:lnTo>
                    <a:lnTo>
                      <a:pt x="2272" y="880"/>
                    </a:lnTo>
                    <a:lnTo>
                      <a:pt x="1881" y="1173"/>
                    </a:lnTo>
                    <a:lnTo>
                      <a:pt x="1515" y="1515"/>
                    </a:lnTo>
                    <a:lnTo>
                      <a:pt x="1198" y="1881"/>
                    </a:lnTo>
                    <a:lnTo>
                      <a:pt x="880" y="2272"/>
                    </a:lnTo>
                    <a:lnTo>
                      <a:pt x="636" y="2687"/>
                    </a:lnTo>
                    <a:lnTo>
                      <a:pt x="416" y="3151"/>
                    </a:lnTo>
                    <a:lnTo>
                      <a:pt x="245" y="3615"/>
                    </a:lnTo>
                    <a:lnTo>
                      <a:pt x="123" y="4104"/>
                    </a:lnTo>
                    <a:lnTo>
                      <a:pt x="50" y="4617"/>
                    </a:lnTo>
                    <a:lnTo>
                      <a:pt x="1" y="5154"/>
                    </a:lnTo>
                    <a:lnTo>
                      <a:pt x="25" y="5423"/>
                    </a:lnTo>
                    <a:lnTo>
                      <a:pt x="50" y="5691"/>
                    </a:lnTo>
                    <a:lnTo>
                      <a:pt x="123" y="6204"/>
                    </a:lnTo>
                    <a:lnTo>
                      <a:pt x="245" y="6693"/>
                    </a:lnTo>
                    <a:lnTo>
                      <a:pt x="416" y="7132"/>
                    </a:lnTo>
                    <a:lnTo>
                      <a:pt x="636" y="7572"/>
                    </a:lnTo>
                    <a:lnTo>
                      <a:pt x="856" y="7963"/>
                    </a:lnTo>
                    <a:lnTo>
                      <a:pt x="1100" y="8353"/>
                    </a:lnTo>
                    <a:lnTo>
                      <a:pt x="1369" y="8744"/>
                    </a:lnTo>
                    <a:lnTo>
                      <a:pt x="1906" y="9526"/>
                    </a:lnTo>
                    <a:lnTo>
                      <a:pt x="2150" y="9941"/>
                    </a:lnTo>
                    <a:lnTo>
                      <a:pt x="2394" y="10356"/>
                    </a:lnTo>
                    <a:lnTo>
                      <a:pt x="2614" y="10796"/>
                    </a:lnTo>
                    <a:lnTo>
                      <a:pt x="2810" y="11284"/>
                    </a:lnTo>
                    <a:lnTo>
                      <a:pt x="2980" y="11797"/>
                    </a:lnTo>
                    <a:lnTo>
                      <a:pt x="3103" y="12334"/>
                    </a:lnTo>
                    <a:lnTo>
                      <a:pt x="4079" y="12334"/>
                    </a:lnTo>
                    <a:lnTo>
                      <a:pt x="3249" y="8500"/>
                    </a:lnTo>
                    <a:lnTo>
                      <a:pt x="2663" y="5642"/>
                    </a:lnTo>
                    <a:lnTo>
                      <a:pt x="2663" y="5520"/>
                    </a:lnTo>
                    <a:lnTo>
                      <a:pt x="2712" y="5423"/>
                    </a:lnTo>
                    <a:lnTo>
                      <a:pt x="2785" y="5374"/>
                    </a:lnTo>
                    <a:lnTo>
                      <a:pt x="2883" y="5349"/>
                    </a:lnTo>
                    <a:lnTo>
                      <a:pt x="2956" y="5349"/>
                    </a:lnTo>
                    <a:lnTo>
                      <a:pt x="3054" y="5398"/>
                    </a:lnTo>
                    <a:lnTo>
                      <a:pt x="4031" y="6253"/>
                    </a:lnTo>
                    <a:lnTo>
                      <a:pt x="4983" y="5398"/>
                    </a:lnTo>
                    <a:lnTo>
                      <a:pt x="5081" y="5349"/>
                    </a:lnTo>
                    <a:lnTo>
                      <a:pt x="5227" y="5349"/>
                    </a:lnTo>
                    <a:lnTo>
                      <a:pt x="5325" y="5398"/>
                    </a:lnTo>
                    <a:lnTo>
                      <a:pt x="6278" y="6253"/>
                    </a:lnTo>
                    <a:lnTo>
                      <a:pt x="7254" y="5398"/>
                    </a:lnTo>
                    <a:lnTo>
                      <a:pt x="7352" y="5349"/>
                    </a:lnTo>
                    <a:lnTo>
                      <a:pt x="7425" y="5349"/>
                    </a:lnTo>
                    <a:lnTo>
                      <a:pt x="7523" y="5374"/>
                    </a:lnTo>
                    <a:lnTo>
                      <a:pt x="7596" y="5423"/>
                    </a:lnTo>
                    <a:lnTo>
                      <a:pt x="7645" y="5520"/>
                    </a:lnTo>
                    <a:lnTo>
                      <a:pt x="7645" y="5642"/>
                    </a:lnTo>
                    <a:lnTo>
                      <a:pt x="7059" y="8500"/>
                    </a:lnTo>
                    <a:lnTo>
                      <a:pt x="6229" y="12334"/>
                    </a:lnTo>
                    <a:lnTo>
                      <a:pt x="7206" y="12334"/>
                    </a:lnTo>
                    <a:lnTo>
                      <a:pt x="7328" y="11797"/>
                    </a:lnTo>
                    <a:lnTo>
                      <a:pt x="7499" y="11284"/>
                    </a:lnTo>
                    <a:lnTo>
                      <a:pt x="7694" y="10796"/>
                    </a:lnTo>
                    <a:lnTo>
                      <a:pt x="7914" y="10356"/>
                    </a:lnTo>
                    <a:lnTo>
                      <a:pt x="8158" y="9941"/>
                    </a:lnTo>
                    <a:lnTo>
                      <a:pt x="8402" y="9526"/>
                    </a:lnTo>
                    <a:lnTo>
                      <a:pt x="8940" y="8744"/>
                    </a:lnTo>
                    <a:lnTo>
                      <a:pt x="9208" y="8353"/>
                    </a:lnTo>
                    <a:lnTo>
                      <a:pt x="9453" y="7963"/>
                    </a:lnTo>
                    <a:lnTo>
                      <a:pt x="9672" y="7572"/>
                    </a:lnTo>
                    <a:lnTo>
                      <a:pt x="9892" y="7132"/>
                    </a:lnTo>
                    <a:lnTo>
                      <a:pt x="10063" y="6693"/>
                    </a:lnTo>
                    <a:lnTo>
                      <a:pt x="10185" y="6204"/>
                    </a:lnTo>
                    <a:lnTo>
                      <a:pt x="10259" y="5691"/>
                    </a:lnTo>
                    <a:lnTo>
                      <a:pt x="10283" y="5423"/>
                    </a:lnTo>
                    <a:lnTo>
                      <a:pt x="10307" y="5154"/>
                    </a:lnTo>
                    <a:lnTo>
                      <a:pt x="10259" y="4617"/>
                    </a:lnTo>
                    <a:lnTo>
                      <a:pt x="10185" y="4104"/>
                    </a:lnTo>
                    <a:lnTo>
                      <a:pt x="10063" y="3615"/>
                    </a:lnTo>
                    <a:lnTo>
                      <a:pt x="9892" y="3151"/>
                    </a:lnTo>
                    <a:lnTo>
                      <a:pt x="9672" y="2687"/>
                    </a:lnTo>
                    <a:lnTo>
                      <a:pt x="9428" y="2272"/>
                    </a:lnTo>
                    <a:lnTo>
                      <a:pt x="9111" y="1881"/>
                    </a:lnTo>
                    <a:lnTo>
                      <a:pt x="8793" y="1515"/>
                    </a:lnTo>
                    <a:lnTo>
                      <a:pt x="8427" y="1173"/>
                    </a:lnTo>
                    <a:lnTo>
                      <a:pt x="8036" y="880"/>
                    </a:lnTo>
                    <a:lnTo>
                      <a:pt x="7596" y="636"/>
                    </a:lnTo>
                    <a:lnTo>
                      <a:pt x="7157" y="416"/>
                    </a:lnTo>
                    <a:lnTo>
                      <a:pt x="6693" y="245"/>
                    </a:lnTo>
                    <a:lnTo>
                      <a:pt x="6180" y="98"/>
                    </a:lnTo>
                    <a:lnTo>
                      <a:pt x="5691" y="25"/>
                    </a:lnTo>
                    <a:lnTo>
                      <a:pt x="5154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33" name="Shape 467">
              <a:extLst>
                <a:ext uri="{FF2B5EF4-FFF2-40B4-BE49-F238E27FC236}">
                  <a16:creationId xmlns:a16="http://schemas.microsoft.com/office/drawing/2014/main" id="{091EAC13-3FD1-4D69-A97A-60CAAC963F1A}"/>
                </a:ext>
              </a:extLst>
            </p:cNvPr>
            <p:cNvSpPr/>
            <p:nvPr/>
          </p:nvSpPr>
          <p:spPr>
            <a:xfrm>
              <a:off x="5673026" y="2194461"/>
              <a:ext cx="265485" cy="340762"/>
            </a:xfrm>
            <a:custGeom>
              <a:avLst/>
              <a:gdLst/>
              <a:ahLst/>
              <a:cxnLst/>
              <a:rect l="0" t="0" r="0" b="0"/>
              <a:pathLst>
                <a:path w="16022" h="20565" extrusionOk="0">
                  <a:moveTo>
                    <a:pt x="14434" y="1588"/>
                  </a:moveTo>
                  <a:lnTo>
                    <a:pt x="14434" y="17683"/>
                  </a:lnTo>
                  <a:lnTo>
                    <a:pt x="1588" y="17683"/>
                  </a:lnTo>
                  <a:lnTo>
                    <a:pt x="1588" y="1588"/>
                  </a:lnTo>
                  <a:close/>
                  <a:moveTo>
                    <a:pt x="8011" y="18293"/>
                  </a:moveTo>
                  <a:lnTo>
                    <a:pt x="8182" y="18318"/>
                  </a:lnTo>
                  <a:lnTo>
                    <a:pt x="8328" y="18366"/>
                  </a:lnTo>
                  <a:lnTo>
                    <a:pt x="8475" y="18440"/>
                  </a:lnTo>
                  <a:lnTo>
                    <a:pt x="8597" y="18537"/>
                  </a:lnTo>
                  <a:lnTo>
                    <a:pt x="8695" y="18660"/>
                  </a:lnTo>
                  <a:lnTo>
                    <a:pt x="8768" y="18806"/>
                  </a:lnTo>
                  <a:lnTo>
                    <a:pt x="8817" y="18953"/>
                  </a:lnTo>
                  <a:lnTo>
                    <a:pt x="8841" y="19124"/>
                  </a:lnTo>
                  <a:lnTo>
                    <a:pt x="8817" y="19295"/>
                  </a:lnTo>
                  <a:lnTo>
                    <a:pt x="8768" y="19441"/>
                  </a:lnTo>
                  <a:lnTo>
                    <a:pt x="8695" y="19588"/>
                  </a:lnTo>
                  <a:lnTo>
                    <a:pt x="8597" y="19710"/>
                  </a:lnTo>
                  <a:lnTo>
                    <a:pt x="8475" y="19807"/>
                  </a:lnTo>
                  <a:lnTo>
                    <a:pt x="8328" y="19881"/>
                  </a:lnTo>
                  <a:lnTo>
                    <a:pt x="8182" y="19930"/>
                  </a:lnTo>
                  <a:lnTo>
                    <a:pt x="8011" y="19954"/>
                  </a:lnTo>
                  <a:lnTo>
                    <a:pt x="7840" y="19930"/>
                  </a:lnTo>
                  <a:lnTo>
                    <a:pt x="7693" y="19881"/>
                  </a:lnTo>
                  <a:lnTo>
                    <a:pt x="7547" y="19807"/>
                  </a:lnTo>
                  <a:lnTo>
                    <a:pt x="7425" y="19710"/>
                  </a:lnTo>
                  <a:lnTo>
                    <a:pt x="7327" y="19588"/>
                  </a:lnTo>
                  <a:lnTo>
                    <a:pt x="7254" y="19441"/>
                  </a:lnTo>
                  <a:lnTo>
                    <a:pt x="7205" y="19295"/>
                  </a:lnTo>
                  <a:lnTo>
                    <a:pt x="7181" y="19124"/>
                  </a:lnTo>
                  <a:lnTo>
                    <a:pt x="7205" y="18953"/>
                  </a:lnTo>
                  <a:lnTo>
                    <a:pt x="7254" y="18806"/>
                  </a:lnTo>
                  <a:lnTo>
                    <a:pt x="7327" y="18660"/>
                  </a:lnTo>
                  <a:lnTo>
                    <a:pt x="7425" y="18537"/>
                  </a:lnTo>
                  <a:lnTo>
                    <a:pt x="7547" y="18440"/>
                  </a:lnTo>
                  <a:lnTo>
                    <a:pt x="7693" y="18366"/>
                  </a:lnTo>
                  <a:lnTo>
                    <a:pt x="7840" y="18318"/>
                  </a:lnTo>
                  <a:lnTo>
                    <a:pt x="8011" y="18293"/>
                  </a:lnTo>
                  <a:close/>
                  <a:moveTo>
                    <a:pt x="1270" y="0"/>
                  </a:moveTo>
                  <a:lnTo>
                    <a:pt x="1026" y="25"/>
                  </a:lnTo>
                  <a:lnTo>
                    <a:pt x="782" y="98"/>
                  </a:lnTo>
                  <a:lnTo>
                    <a:pt x="562" y="220"/>
                  </a:lnTo>
                  <a:lnTo>
                    <a:pt x="367" y="367"/>
                  </a:lnTo>
                  <a:lnTo>
                    <a:pt x="220" y="562"/>
                  </a:lnTo>
                  <a:lnTo>
                    <a:pt x="98" y="782"/>
                  </a:lnTo>
                  <a:lnTo>
                    <a:pt x="25" y="1026"/>
                  </a:lnTo>
                  <a:lnTo>
                    <a:pt x="0" y="1295"/>
                  </a:lnTo>
                  <a:lnTo>
                    <a:pt x="0" y="19270"/>
                  </a:lnTo>
                  <a:lnTo>
                    <a:pt x="25" y="19539"/>
                  </a:lnTo>
                  <a:lnTo>
                    <a:pt x="98" y="19783"/>
                  </a:lnTo>
                  <a:lnTo>
                    <a:pt x="220" y="20003"/>
                  </a:lnTo>
                  <a:lnTo>
                    <a:pt x="367" y="20198"/>
                  </a:lnTo>
                  <a:lnTo>
                    <a:pt x="562" y="20345"/>
                  </a:lnTo>
                  <a:lnTo>
                    <a:pt x="782" y="20467"/>
                  </a:lnTo>
                  <a:lnTo>
                    <a:pt x="1026" y="20540"/>
                  </a:lnTo>
                  <a:lnTo>
                    <a:pt x="1270" y="20565"/>
                  </a:lnTo>
                  <a:lnTo>
                    <a:pt x="14752" y="20565"/>
                  </a:lnTo>
                  <a:lnTo>
                    <a:pt x="14996" y="20540"/>
                  </a:lnTo>
                  <a:lnTo>
                    <a:pt x="15240" y="20467"/>
                  </a:lnTo>
                  <a:lnTo>
                    <a:pt x="15460" y="20345"/>
                  </a:lnTo>
                  <a:lnTo>
                    <a:pt x="15655" y="20198"/>
                  </a:lnTo>
                  <a:lnTo>
                    <a:pt x="15802" y="20003"/>
                  </a:lnTo>
                  <a:lnTo>
                    <a:pt x="15924" y="19783"/>
                  </a:lnTo>
                  <a:lnTo>
                    <a:pt x="15997" y="19539"/>
                  </a:lnTo>
                  <a:lnTo>
                    <a:pt x="16022" y="19270"/>
                  </a:lnTo>
                  <a:lnTo>
                    <a:pt x="16022" y="1295"/>
                  </a:lnTo>
                  <a:lnTo>
                    <a:pt x="15997" y="1026"/>
                  </a:lnTo>
                  <a:lnTo>
                    <a:pt x="15924" y="782"/>
                  </a:lnTo>
                  <a:lnTo>
                    <a:pt x="15802" y="562"/>
                  </a:lnTo>
                  <a:lnTo>
                    <a:pt x="15655" y="367"/>
                  </a:lnTo>
                  <a:lnTo>
                    <a:pt x="15460" y="220"/>
                  </a:lnTo>
                  <a:lnTo>
                    <a:pt x="15240" y="98"/>
                  </a:lnTo>
                  <a:lnTo>
                    <a:pt x="14996" y="25"/>
                  </a:lnTo>
                  <a:lnTo>
                    <a:pt x="14752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prstDash val="sysDot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Shape 468">
              <a:extLst>
                <a:ext uri="{FF2B5EF4-FFF2-40B4-BE49-F238E27FC236}">
                  <a16:creationId xmlns:a16="http://schemas.microsoft.com/office/drawing/2014/main" id="{C1015C96-EC13-4B00-9527-1B5C0741C35B}"/>
                </a:ext>
              </a:extLst>
            </p:cNvPr>
            <p:cNvSpPr/>
            <p:nvPr/>
          </p:nvSpPr>
          <p:spPr>
            <a:xfrm>
              <a:off x="5260606" y="2194461"/>
              <a:ext cx="196686" cy="340762"/>
            </a:xfrm>
            <a:custGeom>
              <a:avLst/>
              <a:gdLst/>
              <a:ahLst/>
              <a:cxnLst/>
              <a:rect l="0" t="0" r="0" b="0"/>
              <a:pathLst>
                <a:path w="11870" h="20565" extrusionOk="0">
                  <a:moveTo>
                    <a:pt x="6301" y="977"/>
                  </a:moveTo>
                  <a:lnTo>
                    <a:pt x="6423" y="1002"/>
                  </a:lnTo>
                  <a:lnTo>
                    <a:pt x="6497" y="1075"/>
                  </a:lnTo>
                  <a:lnTo>
                    <a:pt x="6570" y="1148"/>
                  </a:lnTo>
                  <a:lnTo>
                    <a:pt x="6594" y="1270"/>
                  </a:lnTo>
                  <a:lnTo>
                    <a:pt x="6570" y="1368"/>
                  </a:lnTo>
                  <a:lnTo>
                    <a:pt x="6497" y="1466"/>
                  </a:lnTo>
                  <a:lnTo>
                    <a:pt x="6423" y="1515"/>
                  </a:lnTo>
                  <a:lnTo>
                    <a:pt x="6301" y="1539"/>
                  </a:lnTo>
                  <a:lnTo>
                    <a:pt x="5569" y="1539"/>
                  </a:lnTo>
                  <a:lnTo>
                    <a:pt x="5446" y="1515"/>
                  </a:lnTo>
                  <a:lnTo>
                    <a:pt x="5373" y="1466"/>
                  </a:lnTo>
                  <a:lnTo>
                    <a:pt x="5300" y="1368"/>
                  </a:lnTo>
                  <a:lnTo>
                    <a:pt x="5276" y="1270"/>
                  </a:lnTo>
                  <a:lnTo>
                    <a:pt x="5300" y="1148"/>
                  </a:lnTo>
                  <a:lnTo>
                    <a:pt x="5373" y="1075"/>
                  </a:lnTo>
                  <a:lnTo>
                    <a:pt x="5446" y="1002"/>
                  </a:lnTo>
                  <a:lnTo>
                    <a:pt x="5569" y="977"/>
                  </a:lnTo>
                  <a:close/>
                  <a:moveTo>
                    <a:pt x="10575" y="2565"/>
                  </a:moveTo>
                  <a:lnTo>
                    <a:pt x="10575" y="16706"/>
                  </a:lnTo>
                  <a:lnTo>
                    <a:pt x="1295" y="16706"/>
                  </a:lnTo>
                  <a:lnTo>
                    <a:pt x="1295" y="2565"/>
                  </a:lnTo>
                  <a:close/>
                  <a:moveTo>
                    <a:pt x="5935" y="17780"/>
                  </a:moveTo>
                  <a:lnTo>
                    <a:pt x="6106" y="17805"/>
                  </a:lnTo>
                  <a:lnTo>
                    <a:pt x="6277" y="17854"/>
                  </a:lnTo>
                  <a:lnTo>
                    <a:pt x="6423" y="17927"/>
                  </a:lnTo>
                  <a:lnTo>
                    <a:pt x="6545" y="18025"/>
                  </a:lnTo>
                  <a:lnTo>
                    <a:pt x="6643" y="18147"/>
                  </a:lnTo>
                  <a:lnTo>
                    <a:pt x="6716" y="18293"/>
                  </a:lnTo>
                  <a:lnTo>
                    <a:pt x="6765" y="18464"/>
                  </a:lnTo>
                  <a:lnTo>
                    <a:pt x="6790" y="18635"/>
                  </a:lnTo>
                  <a:lnTo>
                    <a:pt x="6765" y="18806"/>
                  </a:lnTo>
                  <a:lnTo>
                    <a:pt x="6716" y="18977"/>
                  </a:lnTo>
                  <a:lnTo>
                    <a:pt x="6643" y="19124"/>
                  </a:lnTo>
                  <a:lnTo>
                    <a:pt x="6545" y="19246"/>
                  </a:lnTo>
                  <a:lnTo>
                    <a:pt x="6423" y="19343"/>
                  </a:lnTo>
                  <a:lnTo>
                    <a:pt x="6277" y="19417"/>
                  </a:lnTo>
                  <a:lnTo>
                    <a:pt x="6106" y="19465"/>
                  </a:lnTo>
                  <a:lnTo>
                    <a:pt x="5935" y="19490"/>
                  </a:lnTo>
                  <a:lnTo>
                    <a:pt x="5764" y="19465"/>
                  </a:lnTo>
                  <a:lnTo>
                    <a:pt x="5593" y="19417"/>
                  </a:lnTo>
                  <a:lnTo>
                    <a:pt x="5446" y="19343"/>
                  </a:lnTo>
                  <a:lnTo>
                    <a:pt x="5324" y="19246"/>
                  </a:lnTo>
                  <a:lnTo>
                    <a:pt x="5227" y="19124"/>
                  </a:lnTo>
                  <a:lnTo>
                    <a:pt x="5153" y="18977"/>
                  </a:lnTo>
                  <a:lnTo>
                    <a:pt x="5105" y="18806"/>
                  </a:lnTo>
                  <a:lnTo>
                    <a:pt x="5080" y="18635"/>
                  </a:lnTo>
                  <a:lnTo>
                    <a:pt x="5105" y="18464"/>
                  </a:lnTo>
                  <a:lnTo>
                    <a:pt x="5153" y="18293"/>
                  </a:lnTo>
                  <a:lnTo>
                    <a:pt x="5227" y="18147"/>
                  </a:lnTo>
                  <a:lnTo>
                    <a:pt x="5324" y="18025"/>
                  </a:lnTo>
                  <a:lnTo>
                    <a:pt x="5446" y="17927"/>
                  </a:lnTo>
                  <a:lnTo>
                    <a:pt x="5593" y="17854"/>
                  </a:lnTo>
                  <a:lnTo>
                    <a:pt x="5764" y="17805"/>
                  </a:lnTo>
                  <a:lnTo>
                    <a:pt x="5935" y="17780"/>
                  </a:lnTo>
                  <a:close/>
                  <a:moveTo>
                    <a:pt x="1295" y="0"/>
                  </a:moveTo>
                  <a:lnTo>
                    <a:pt x="1026" y="25"/>
                  </a:lnTo>
                  <a:lnTo>
                    <a:pt x="782" y="98"/>
                  </a:lnTo>
                  <a:lnTo>
                    <a:pt x="562" y="220"/>
                  </a:lnTo>
                  <a:lnTo>
                    <a:pt x="366" y="367"/>
                  </a:lnTo>
                  <a:lnTo>
                    <a:pt x="220" y="562"/>
                  </a:lnTo>
                  <a:lnTo>
                    <a:pt x="98" y="782"/>
                  </a:lnTo>
                  <a:lnTo>
                    <a:pt x="25" y="1026"/>
                  </a:lnTo>
                  <a:lnTo>
                    <a:pt x="0" y="1295"/>
                  </a:lnTo>
                  <a:lnTo>
                    <a:pt x="0" y="19270"/>
                  </a:lnTo>
                  <a:lnTo>
                    <a:pt x="25" y="19539"/>
                  </a:lnTo>
                  <a:lnTo>
                    <a:pt x="98" y="19783"/>
                  </a:lnTo>
                  <a:lnTo>
                    <a:pt x="220" y="20003"/>
                  </a:lnTo>
                  <a:lnTo>
                    <a:pt x="366" y="20198"/>
                  </a:lnTo>
                  <a:lnTo>
                    <a:pt x="562" y="20345"/>
                  </a:lnTo>
                  <a:lnTo>
                    <a:pt x="782" y="20467"/>
                  </a:lnTo>
                  <a:lnTo>
                    <a:pt x="1026" y="20540"/>
                  </a:lnTo>
                  <a:lnTo>
                    <a:pt x="1295" y="20565"/>
                  </a:lnTo>
                  <a:lnTo>
                    <a:pt x="10575" y="20565"/>
                  </a:lnTo>
                  <a:lnTo>
                    <a:pt x="10844" y="20540"/>
                  </a:lnTo>
                  <a:lnTo>
                    <a:pt x="11088" y="20467"/>
                  </a:lnTo>
                  <a:lnTo>
                    <a:pt x="11308" y="20345"/>
                  </a:lnTo>
                  <a:lnTo>
                    <a:pt x="11503" y="20198"/>
                  </a:lnTo>
                  <a:lnTo>
                    <a:pt x="11650" y="20003"/>
                  </a:lnTo>
                  <a:lnTo>
                    <a:pt x="11772" y="19783"/>
                  </a:lnTo>
                  <a:lnTo>
                    <a:pt x="11845" y="19539"/>
                  </a:lnTo>
                  <a:lnTo>
                    <a:pt x="11870" y="19270"/>
                  </a:lnTo>
                  <a:lnTo>
                    <a:pt x="11870" y="1295"/>
                  </a:lnTo>
                  <a:lnTo>
                    <a:pt x="11845" y="1026"/>
                  </a:lnTo>
                  <a:lnTo>
                    <a:pt x="11772" y="782"/>
                  </a:lnTo>
                  <a:lnTo>
                    <a:pt x="11650" y="562"/>
                  </a:lnTo>
                  <a:lnTo>
                    <a:pt x="11503" y="367"/>
                  </a:lnTo>
                  <a:lnTo>
                    <a:pt x="11308" y="220"/>
                  </a:lnTo>
                  <a:lnTo>
                    <a:pt x="11088" y="98"/>
                  </a:lnTo>
                  <a:lnTo>
                    <a:pt x="10844" y="25"/>
                  </a:lnTo>
                  <a:lnTo>
                    <a:pt x="10575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prstDash val="sysDot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35" name="Shape 469">
              <a:extLst>
                <a:ext uri="{FF2B5EF4-FFF2-40B4-BE49-F238E27FC236}">
                  <a16:creationId xmlns:a16="http://schemas.microsoft.com/office/drawing/2014/main" id="{749A40B7-EB5A-4E4A-8C1B-422163495FB9}"/>
                </a:ext>
              </a:extLst>
            </p:cNvPr>
            <p:cNvGrpSpPr/>
            <p:nvPr/>
          </p:nvGrpSpPr>
          <p:grpSpPr>
            <a:xfrm>
              <a:off x="6099024" y="2216921"/>
              <a:ext cx="306777" cy="295443"/>
              <a:chOff x="2583325" y="2972875"/>
              <a:chExt cx="462850" cy="445750"/>
            </a:xfrm>
            <a:grpFill/>
          </p:grpSpPr>
          <p:sp>
            <p:nvSpPr>
              <p:cNvPr id="150" name="Shape 470">
                <a:extLst>
                  <a:ext uri="{FF2B5EF4-FFF2-40B4-BE49-F238E27FC236}">
                    <a16:creationId xmlns:a16="http://schemas.microsoft.com/office/drawing/2014/main" id="{239B3247-43F7-4B3C-A480-67D40B5A7DFD}"/>
                  </a:ext>
                </a:extLst>
              </p:cNvPr>
              <p:cNvSpPr/>
              <p:nvPr/>
            </p:nvSpPr>
            <p:spPr>
              <a:xfrm>
                <a:off x="2701775" y="3323350"/>
                <a:ext cx="225950" cy="95275"/>
              </a:xfrm>
              <a:custGeom>
                <a:avLst/>
                <a:gdLst/>
                <a:ahLst/>
                <a:cxnLst/>
                <a:rect l="0" t="0" r="0" b="0"/>
                <a:pathLst>
                  <a:path w="9038" h="3811" extrusionOk="0">
                    <a:moveTo>
                      <a:pt x="2956" y="1"/>
                    </a:moveTo>
                    <a:lnTo>
                      <a:pt x="2956" y="2956"/>
                    </a:lnTo>
                    <a:lnTo>
                      <a:pt x="685" y="2956"/>
                    </a:lnTo>
                    <a:lnTo>
                      <a:pt x="514" y="3005"/>
                    </a:lnTo>
                    <a:lnTo>
                      <a:pt x="367" y="3103"/>
                    </a:lnTo>
                    <a:lnTo>
                      <a:pt x="245" y="3200"/>
                    </a:lnTo>
                    <a:lnTo>
                      <a:pt x="147" y="3322"/>
                    </a:lnTo>
                    <a:lnTo>
                      <a:pt x="50" y="3469"/>
                    </a:lnTo>
                    <a:lnTo>
                      <a:pt x="1" y="3640"/>
                    </a:lnTo>
                    <a:lnTo>
                      <a:pt x="1" y="3811"/>
                    </a:lnTo>
                    <a:lnTo>
                      <a:pt x="9037" y="3811"/>
                    </a:lnTo>
                    <a:lnTo>
                      <a:pt x="9037" y="3640"/>
                    </a:lnTo>
                    <a:lnTo>
                      <a:pt x="8988" y="3469"/>
                    </a:lnTo>
                    <a:lnTo>
                      <a:pt x="8891" y="3322"/>
                    </a:lnTo>
                    <a:lnTo>
                      <a:pt x="8793" y="3200"/>
                    </a:lnTo>
                    <a:lnTo>
                      <a:pt x="8671" y="3103"/>
                    </a:lnTo>
                    <a:lnTo>
                      <a:pt x="8524" y="3005"/>
                    </a:lnTo>
                    <a:lnTo>
                      <a:pt x="8353" y="2956"/>
                    </a:lnTo>
                    <a:lnTo>
                      <a:pt x="6082" y="2956"/>
                    </a:lnTo>
                    <a:lnTo>
                      <a:pt x="608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1" name="Shape 471">
                <a:extLst>
                  <a:ext uri="{FF2B5EF4-FFF2-40B4-BE49-F238E27FC236}">
                    <a16:creationId xmlns:a16="http://schemas.microsoft.com/office/drawing/2014/main" id="{60802C61-86D2-476A-9827-7EB2F74B8067}"/>
                  </a:ext>
                </a:extLst>
              </p:cNvPr>
              <p:cNvSpPr/>
              <p:nvPr/>
            </p:nvSpPr>
            <p:spPr>
              <a:xfrm>
                <a:off x="2583325" y="2972875"/>
                <a:ext cx="462850" cy="337075"/>
              </a:xfrm>
              <a:custGeom>
                <a:avLst/>
                <a:gdLst/>
                <a:ahLst/>
                <a:cxnLst/>
                <a:rect l="0" t="0" r="0" b="0"/>
                <a:pathLst>
                  <a:path w="18514" h="13483" extrusionOk="0">
                    <a:moveTo>
                      <a:pt x="17048" y="1466"/>
                    </a:moveTo>
                    <a:lnTo>
                      <a:pt x="17048" y="12017"/>
                    </a:lnTo>
                    <a:lnTo>
                      <a:pt x="1466" y="12017"/>
                    </a:lnTo>
                    <a:lnTo>
                      <a:pt x="1466" y="1466"/>
                    </a:lnTo>
                    <a:close/>
                    <a:moveTo>
                      <a:pt x="391" y="1"/>
                    </a:moveTo>
                    <a:lnTo>
                      <a:pt x="318" y="50"/>
                    </a:lnTo>
                    <a:lnTo>
                      <a:pt x="220" y="74"/>
                    </a:lnTo>
                    <a:lnTo>
                      <a:pt x="147" y="148"/>
                    </a:lnTo>
                    <a:lnTo>
                      <a:pt x="98" y="221"/>
                    </a:lnTo>
                    <a:lnTo>
                      <a:pt x="49" y="294"/>
                    </a:lnTo>
                    <a:lnTo>
                      <a:pt x="25" y="392"/>
                    </a:lnTo>
                    <a:lnTo>
                      <a:pt x="1" y="489"/>
                    </a:lnTo>
                    <a:lnTo>
                      <a:pt x="1" y="12994"/>
                    </a:lnTo>
                    <a:lnTo>
                      <a:pt x="25" y="13092"/>
                    </a:lnTo>
                    <a:lnTo>
                      <a:pt x="49" y="13189"/>
                    </a:lnTo>
                    <a:lnTo>
                      <a:pt x="98" y="13263"/>
                    </a:lnTo>
                    <a:lnTo>
                      <a:pt x="147" y="13336"/>
                    </a:lnTo>
                    <a:lnTo>
                      <a:pt x="220" y="13409"/>
                    </a:lnTo>
                    <a:lnTo>
                      <a:pt x="318" y="13434"/>
                    </a:lnTo>
                    <a:lnTo>
                      <a:pt x="391" y="13483"/>
                    </a:lnTo>
                    <a:lnTo>
                      <a:pt x="18123" y="13483"/>
                    </a:lnTo>
                    <a:lnTo>
                      <a:pt x="18196" y="13434"/>
                    </a:lnTo>
                    <a:lnTo>
                      <a:pt x="18293" y="13409"/>
                    </a:lnTo>
                    <a:lnTo>
                      <a:pt x="18367" y="13336"/>
                    </a:lnTo>
                    <a:lnTo>
                      <a:pt x="18416" y="13263"/>
                    </a:lnTo>
                    <a:lnTo>
                      <a:pt x="18464" y="13189"/>
                    </a:lnTo>
                    <a:lnTo>
                      <a:pt x="18489" y="13092"/>
                    </a:lnTo>
                    <a:lnTo>
                      <a:pt x="18513" y="12994"/>
                    </a:lnTo>
                    <a:lnTo>
                      <a:pt x="18513" y="489"/>
                    </a:lnTo>
                    <a:lnTo>
                      <a:pt x="18489" y="392"/>
                    </a:lnTo>
                    <a:lnTo>
                      <a:pt x="18464" y="294"/>
                    </a:lnTo>
                    <a:lnTo>
                      <a:pt x="18416" y="221"/>
                    </a:lnTo>
                    <a:lnTo>
                      <a:pt x="18367" y="148"/>
                    </a:lnTo>
                    <a:lnTo>
                      <a:pt x="18293" y="74"/>
                    </a:lnTo>
                    <a:lnTo>
                      <a:pt x="18196" y="50"/>
                    </a:lnTo>
                    <a:lnTo>
                      <a:pt x="1812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36" name="Shape 472">
              <a:extLst>
                <a:ext uri="{FF2B5EF4-FFF2-40B4-BE49-F238E27FC236}">
                  <a16:creationId xmlns:a16="http://schemas.microsoft.com/office/drawing/2014/main" id="{190126DC-C0FF-4458-946B-B67B242D79F3}"/>
                </a:ext>
              </a:extLst>
            </p:cNvPr>
            <p:cNvGrpSpPr/>
            <p:nvPr/>
          </p:nvGrpSpPr>
          <p:grpSpPr>
            <a:xfrm>
              <a:off x="6535279" y="2261046"/>
              <a:ext cx="327821" cy="207208"/>
              <a:chOff x="3241525" y="3039450"/>
              <a:chExt cx="494600" cy="312625"/>
            </a:xfrm>
            <a:grpFill/>
          </p:grpSpPr>
          <p:sp>
            <p:nvSpPr>
              <p:cNvPr id="148" name="Shape 473">
                <a:extLst>
                  <a:ext uri="{FF2B5EF4-FFF2-40B4-BE49-F238E27FC236}">
                    <a16:creationId xmlns:a16="http://schemas.microsoft.com/office/drawing/2014/main" id="{2493CDE7-7698-49D5-9895-B3061B1CD344}"/>
                  </a:ext>
                </a:extLst>
              </p:cNvPr>
              <p:cNvSpPr/>
              <p:nvPr/>
            </p:nvSpPr>
            <p:spPr>
              <a:xfrm>
                <a:off x="3241525" y="3039450"/>
                <a:ext cx="494600" cy="312625"/>
              </a:xfrm>
              <a:custGeom>
                <a:avLst/>
                <a:gdLst/>
                <a:ahLst/>
                <a:cxnLst/>
                <a:rect l="0" t="0" r="0" b="0"/>
                <a:pathLst>
                  <a:path w="19784" h="12505" extrusionOk="0">
                    <a:moveTo>
                      <a:pt x="9892" y="977"/>
                    </a:moveTo>
                    <a:lnTo>
                      <a:pt x="10356" y="1001"/>
                    </a:lnTo>
                    <a:lnTo>
                      <a:pt x="10796" y="1050"/>
                    </a:lnTo>
                    <a:lnTo>
                      <a:pt x="11235" y="1124"/>
                    </a:lnTo>
                    <a:lnTo>
                      <a:pt x="11675" y="1221"/>
                    </a:lnTo>
                    <a:lnTo>
                      <a:pt x="12090" y="1343"/>
                    </a:lnTo>
                    <a:lnTo>
                      <a:pt x="12505" y="1490"/>
                    </a:lnTo>
                    <a:lnTo>
                      <a:pt x="12920" y="1661"/>
                    </a:lnTo>
                    <a:lnTo>
                      <a:pt x="13311" y="1832"/>
                    </a:lnTo>
                    <a:lnTo>
                      <a:pt x="13702" y="2027"/>
                    </a:lnTo>
                    <a:lnTo>
                      <a:pt x="14068" y="2223"/>
                    </a:lnTo>
                    <a:lnTo>
                      <a:pt x="14752" y="2662"/>
                    </a:lnTo>
                    <a:lnTo>
                      <a:pt x="15412" y="3126"/>
                    </a:lnTo>
                    <a:lnTo>
                      <a:pt x="15973" y="3590"/>
                    </a:lnTo>
                    <a:lnTo>
                      <a:pt x="16462" y="4005"/>
                    </a:lnTo>
                    <a:lnTo>
                      <a:pt x="16901" y="4421"/>
                    </a:lnTo>
                    <a:lnTo>
                      <a:pt x="17292" y="4811"/>
                    </a:lnTo>
                    <a:lnTo>
                      <a:pt x="17634" y="5178"/>
                    </a:lnTo>
                    <a:lnTo>
                      <a:pt x="18196" y="5813"/>
                    </a:lnTo>
                    <a:lnTo>
                      <a:pt x="18562" y="6252"/>
                    </a:lnTo>
                    <a:lnTo>
                      <a:pt x="18196" y="6692"/>
                    </a:lnTo>
                    <a:lnTo>
                      <a:pt x="17634" y="7327"/>
                    </a:lnTo>
                    <a:lnTo>
                      <a:pt x="17292" y="7693"/>
                    </a:lnTo>
                    <a:lnTo>
                      <a:pt x="16901" y="8084"/>
                    </a:lnTo>
                    <a:lnTo>
                      <a:pt x="16462" y="8499"/>
                    </a:lnTo>
                    <a:lnTo>
                      <a:pt x="15973" y="8915"/>
                    </a:lnTo>
                    <a:lnTo>
                      <a:pt x="15412" y="9379"/>
                    </a:lnTo>
                    <a:lnTo>
                      <a:pt x="14752" y="9843"/>
                    </a:lnTo>
                    <a:lnTo>
                      <a:pt x="14068" y="10282"/>
                    </a:lnTo>
                    <a:lnTo>
                      <a:pt x="13702" y="10478"/>
                    </a:lnTo>
                    <a:lnTo>
                      <a:pt x="13311" y="10673"/>
                    </a:lnTo>
                    <a:lnTo>
                      <a:pt x="12920" y="10844"/>
                    </a:lnTo>
                    <a:lnTo>
                      <a:pt x="12505" y="11015"/>
                    </a:lnTo>
                    <a:lnTo>
                      <a:pt x="12090" y="11161"/>
                    </a:lnTo>
                    <a:lnTo>
                      <a:pt x="11675" y="11284"/>
                    </a:lnTo>
                    <a:lnTo>
                      <a:pt x="11235" y="11381"/>
                    </a:lnTo>
                    <a:lnTo>
                      <a:pt x="10796" y="11455"/>
                    </a:lnTo>
                    <a:lnTo>
                      <a:pt x="10356" y="11503"/>
                    </a:lnTo>
                    <a:lnTo>
                      <a:pt x="9892" y="11528"/>
                    </a:lnTo>
                    <a:lnTo>
                      <a:pt x="9477" y="11528"/>
                    </a:lnTo>
                    <a:lnTo>
                      <a:pt x="9086" y="11479"/>
                    </a:lnTo>
                    <a:lnTo>
                      <a:pt x="8695" y="11430"/>
                    </a:lnTo>
                    <a:lnTo>
                      <a:pt x="8304" y="11332"/>
                    </a:lnTo>
                    <a:lnTo>
                      <a:pt x="7914" y="11235"/>
                    </a:lnTo>
                    <a:lnTo>
                      <a:pt x="7523" y="11113"/>
                    </a:lnTo>
                    <a:lnTo>
                      <a:pt x="7157" y="10990"/>
                    </a:lnTo>
                    <a:lnTo>
                      <a:pt x="6790" y="10844"/>
                    </a:lnTo>
                    <a:lnTo>
                      <a:pt x="6448" y="10673"/>
                    </a:lnTo>
                    <a:lnTo>
                      <a:pt x="6082" y="10502"/>
                    </a:lnTo>
                    <a:lnTo>
                      <a:pt x="5423" y="10111"/>
                    </a:lnTo>
                    <a:lnTo>
                      <a:pt x="4788" y="9696"/>
                    </a:lnTo>
                    <a:lnTo>
                      <a:pt x="4201" y="9232"/>
                    </a:lnTo>
                    <a:lnTo>
                      <a:pt x="3640" y="8792"/>
                    </a:lnTo>
                    <a:lnTo>
                      <a:pt x="3127" y="8328"/>
                    </a:lnTo>
                    <a:lnTo>
                      <a:pt x="2663" y="7889"/>
                    </a:lnTo>
                    <a:lnTo>
                      <a:pt x="2272" y="7474"/>
                    </a:lnTo>
                    <a:lnTo>
                      <a:pt x="1613" y="6741"/>
                    </a:lnTo>
                    <a:lnTo>
                      <a:pt x="1222" y="6252"/>
                    </a:lnTo>
                    <a:lnTo>
                      <a:pt x="1613" y="5764"/>
                    </a:lnTo>
                    <a:lnTo>
                      <a:pt x="2272" y="5031"/>
                    </a:lnTo>
                    <a:lnTo>
                      <a:pt x="2663" y="4616"/>
                    </a:lnTo>
                    <a:lnTo>
                      <a:pt x="3127" y="4176"/>
                    </a:lnTo>
                    <a:lnTo>
                      <a:pt x="3640" y="3712"/>
                    </a:lnTo>
                    <a:lnTo>
                      <a:pt x="4201" y="3273"/>
                    </a:lnTo>
                    <a:lnTo>
                      <a:pt x="4788" y="2833"/>
                    </a:lnTo>
                    <a:lnTo>
                      <a:pt x="5423" y="2394"/>
                    </a:lnTo>
                    <a:lnTo>
                      <a:pt x="6082" y="2003"/>
                    </a:lnTo>
                    <a:lnTo>
                      <a:pt x="6448" y="1832"/>
                    </a:lnTo>
                    <a:lnTo>
                      <a:pt x="6790" y="1661"/>
                    </a:lnTo>
                    <a:lnTo>
                      <a:pt x="7157" y="1514"/>
                    </a:lnTo>
                    <a:lnTo>
                      <a:pt x="7523" y="1392"/>
                    </a:lnTo>
                    <a:lnTo>
                      <a:pt x="7914" y="1270"/>
                    </a:lnTo>
                    <a:lnTo>
                      <a:pt x="8304" y="1172"/>
                    </a:lnTo>
                    <a:lnTo>
                      <a:pt x="8695" y="1075"/>
                    </a:lnTo>
                    <a:lnTo>
                      <a:pt x="9086" y="1026"/>
                    </a:lnTo>
                    <a:lnTo>
                      <a:pt x="9477" y="977"/>
                    </a:lnTo>
                    <a:close/>
                    <a:moveTo>
                      <a:pt x="9892" y="0"/>
                    </a:moveTo>
                    <a:lnTo>
                      <a:pt x="9404" y="25"/>
                    </a:lnTo>
                    <a:lnTo>
                      <a:pt x="8915" y="73"/>
                    </a:lnTo>
                    <a:lnTo>
                      <a:pt x="8451" y="147"/>
                    </a:lnTo>
                    <a:lnTo>
                      <a:pt x="7963" y="244"/>
                    </a:lnTo>
                    <a:lnTo>
                      <a:pt x="7523" y="366"/>
                    </a:lnTo>
                    <a:lnTo>
                      <a:pt x="7059" y="513"/>
                    </a:lnTo>
                    <a:lnTo>
                      <a:pt x="6619" y="684"/>
                    </a:lnTo>
                    <a:lnTo>
                      <a:pt x="6204" y="879"/>
                    </a:lnTo>
                    <a:lnTo>
                      <a:pt x="5765" y="1075"/>
                    </a:lnTo>
                    <a:lnTo>
                      <a:pt x="5374" y="1295"/>
                    </a:lnTo>
                    <a:lnTo>
                      <a:pt x="4959" y="1539"/>
                    </a:lnTo>
                    <a:lnTo>
                      <a:pt x="4592" y="1783"/>
                    </a:lnTo>
                    <a:lnTo>
                      <a:pt x="3860" y="2296"/>
                    </a:lnTo>
                    <a:lnTo>
                      <a:pt x="3176" y="2833"/>
                    </a:lnTo>
                    <a:lnTo>
                      <a:pt x="2565" y="3370"/>
                    </a:lnTo>
                    <a:lnTo>
                      <a:pt x="2028" y="3883"/>
                    </a:lnTo>
                    <a:lnTo>
                      <a:pt x="1539" y="4372"/>
                    </a:lnTo>
                    <a:lnTo>
                      <a:pt x="1149" y="4836"/>
                    </a:lnTo>
                    <a:lnTo>
                      <a:pt x="562" y="5520"/>
                    </a:lnTo>
                    <a:lnTo>
                      <a:pt x="318" y="5837"/>
                    </a:lnTo>
                    <a:lnTo>
                      <a:pt x="1" y="6252"/>
                    </a:lnTo>
                    <a:lnTo>
                      <a:pt x="318" y="6668"/>
                    </a:lnTo>
                    <a:lnTo>
                      <a:pt x="562" y="6985"/>
                    </a:lnTo>
                    <a:lnTo>
                      <a:pt x="1149" y="7669"/>
                    </a:lnTo>
                    <a:lnTo>
                      <a:pt x="1539" y="8133"/>
                    </a:lnTo>
                    <a:lnTo>
                      <a:pt x="2028" y="8621"/>
                    </a:lnTo>
                    <a:lnTo>
                      <a:pt x="2565" y="9134"/>
                    </a:lnTo>
                    <a:lnTo>
                      <a:pt x="3176" y="9672"/>
                    </a:lnTo>
                    <a:lnTo>
                      <a:pt x="3860" y="10209"/>
                    </a:lnTo>
                    <a:lnTo>
                      <a:pt x="4592" y="10722"/>
                    </a:lnTo>
                    <a:lnTo>
                      <a:pt x="4959" y="10966"/>
                    </a:lnTo>
                    <a:lnTo>
                      <a:pt x="5374" y="11210"/>
                    </a:lnTo>
                    <a:lnTo>
                      <a:pt x="5765" y="11430"/>
                    </a:lnTo>
                    <a:lnTo>
                      <a:pt x="6204" y="11625"/>
                    </a:lnTo>
                    <a:lnTo>
                      <a:pt x="6619" y="11821"/>
                    </a:lnTo>
                    <a:lnTo>
                      <a:pt x="7059" y="11992"/>
                    </a:lnTo>
                    <a:lnTo>
                      <a:pt x="7523" y="12138"/>
                    </a:lnTo>
                    <a:lnTo>
                      <a:pt x="7963" y="12260"/>
                    </a:lnTo>
                    <a:lnTo>
                      <a:pt x="8451" y="12358"/>
                    </a:lnTo>
                    <a:lnTo>
                      <a:pt x="8915" y="12431"/>
                    </a:lnTo>
                    <a:lnTo>
                      <a:pt x="9404" y="12480"/>
                    </a:lnTo>
                    <a:lnTo>
                      <a:pt x="9892" y="12505"/>
                    </a:lnTo>
                    <a:lnTo>
                      <a:pt x="10380" y="12480"/>
                    </a:lnTo>
                    <a:lnTo>
                      <a:pt x="10869" y="12431"/>
                    </a:lnTo>
                    <a:lnTo>
                      <a:pt x="11333" y="12358"/>
                    </a:lnTo>
                    <a:lnTo>
                      <a:pt x="11821" y="12260"/>
                    </a:lnTo>
                    <a:lnTo>
                      <a:pt x="12261" y="12138"/>
                    </a:lnTo>
                    <a:lnTo>
                      <a:pt x="12725" y="11992"/>
                    </a:lnTo>
                    <a:lnTo>
                      <a:pt x="13165" y="11821"/>
                    </a:lnTo>
                    <a:lnTo>
                      <a:pt x="13580" y="11625"/>
                    </a:lnTo>
                    <a:lnTo>
                      <a:pt x="14019" y="11430"/>
                    </a:lnTo>
                    <a:lnTo>
                      <a:pt x="14410" y="11210"/>
                    </a:lnTo>
                    <a:lnTo>
                      <a:pt x="14825" y="10966"/>
                    </a:lnTo>
                    <a:lnTo>
                      <a:pt x="15192" y="10722"/>
                    </a:lnTo>
                    <a:lnTo>
                      <a:pt x="15924" y="10209"/>
                    </a:lnTo>
                    <a:lnTo>
                      <a:pt x="16608" y="9672"/>
                    </a:lnTo>
                    <a:lnTo>
                      <a:pt x="17219" y="9134"/>
                    </a:lnTo>
                    <a:lnTo>
                      <a:pt x="17756" y="8621"/>
                    </a:lnTo>
                    <a:lnTo>
                      <a:pt x="18245" y="8133"/>
                    </a:lnTo>
                    <a:lnTo>
                      <a:pt x="18635" y="7669"/>
                    </a:lnTo>
                    <a:lnTo>
                      <a:pt x="19222" y="6985"/>
                    </a:lnTo>
                    <a:lnTo>
                      <a:pt x="19466" y="6668"/>
                    </a:lnTo>
                    <a:lnTo>
                      <a:pt x="19783" y="6252"/>
                    </a:lnTo>
                    <a:lnTo>
                      <a:pt x="19466" y="5837"/>
                    </a:lnTo>
                    <a:lnTo>
                      <a:pt x="19222" y="5520"/>
                    </a:lnTo>
                    <a:lnTo>
                      <a:pt x="18635" y="4836"/>
                    </a:lnTo>
                    <a:lnTo>
                      <a:pt x="18245" y="4372"/>
                    </a:lnTo>
                    <a:lnTo>
                      <a:pt x="17756" y="3883"/>
                    </a:lnTo>
                    <a:lnTo>
                      <a:pt x="17219" y="3370"/>
                    </a:lnTo>
                    <a:lnTo>
                      <a:pt x="16608" y="2833"/>
                    </a:lnTo>
                    <a:lnTo>
                      <a:pt x="15924" y="2296"/>
                    </a:lnTo>
                    <a:lnTo>
                      <a:pt x="15192" y="1783"/>
                    </a:lnTo>
                    <a:lnTo>
                      <a:pt x="14825" y="1539"/>
                    </a:lnTo>
                    <a:lnTo>
                      <a:pt x="14410" y="1295"/>
                    </a:lnTo>
                    <a:lnTo>
                      <a:pt x="14019" y="1075"/>
                    </a:lnTo>
                    <a:lnTo>
                      <a:pt x="13580" y="879"/>
                    </a:lnTo>
                    <a:lnTo>
                      <a:pt x="13165" y="684"/>
                    </a:lnTo>
                    <a:lnTo>
                      <a:pt x="12725" y="513"/>
                    </a:lnTo>
                    <a:lnTo>
                      <a:pt x="12261" y="366"/>
                    </a:lnTo>
                    <a:lnTo>
                      <a:pt x="11821" y="244"/>
                    </a:lnTo>
                    <a:lnTo>
                      <a:pt x="11333" y="147"/>
                    </a:lnTo>
                    <a:lnTo>
                      <a:pt x="10869" y="73"/>
                    </a:lnTo>
                    <a:lnTo>
                      <a:pt x="10380" y="25"/>
                    </a:lnTo>
                    <a:lnTo>
                      <a:pt x="989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9" name="Shape 474">
                <a:extLst>
                  <a:ext uri="{FF2B5EF4-FFF2-40B4-BE49-F238E27FC236}">
                    <a16:creationId xmlns:a16="http://schemas.microsoft.com/office/drawing/2014/main" id="{51B81B99-3EA2-421A-AA13-69891B3BEBC6}"/>
                  </a:ext>
                </a:extLst>
              </p:cNvPr>
              <p:cNvSpPr/>
              <p:nvPr/>
            </p:nvSpPr>
            <p:spPr>
              <a:xfrm>
                <a:off x="3384400" y="3091350"/>
                <a:ext cx="208850" cy="208825"/>
              </a:xfrm>
              <a:custGeom>
                <a:avLst/>
                <a:gdLst/>
                <a:ahLst/>
                <a:cxnLst/>
                <a:rect l="0" t="0" r="0" b="0"/>
                <a:pathLst>
                  <a:path w="8354" h="8353" extrusionOk="0">
                    <a:moveTo>
                      <a:pt x="4177" y="0"/>
                    </a:moveTo>
                    <a:lnTo>
                      <a:pt x="3762" y="24"/>
                    </a:lnTo>
                    <a:lnTo>
                      <a:pt x="3347" y="73"/>
                    </a:lnTo>
                    <a:lnTo>
                      <a:pt x="2931" y="195"/>
                    </a:lnTo>
                    <a:lnTo>
                      <a:pt x="2541" y="318"/>
                    </a:lnTo>
                    <a:lnTo>
                      <a:pt x="2174" y="513"/>
                    </a:lnTo>
                    <a:lnTo>
                      <a:pt x="1832" y="708"/>
                    </a:lnTo>
                    <a:lnTo>
                      <a:pt x="1515" y="953"/>
                    </a:lnTo>
                    <a:lnTo>
                      <a:pt x="1222" y="1221"/>
                    </a:lnTo>
                    <a:lnTo>
                      <a:pt x="953" y="1514"/>
                    </a:lnTo>
                    <a:lnTo>
                      <a:pt x="709" y="1832"/>
                    </a:lnTo>
                    <a:lnTo>
                      <a:pt x="514" y="2174"/>
                    </a:lnTo>
                    <a:lnTo>
                      <a:pt x="318" y="2540"/>
                    </a:lnTo>
                    <a:lnTo>
                      <a:pt x="196" y="2931"/>
                    </a:lnTo>
                    <a:lnTo>
                      <a:pt x="74" y="3346"/>
                    </a:lnTo>
                    <a:lnTo>
                      <a:pt x="25" y="3761"/>
                    </a:lnTo>
                    <a:lnTo>
                      <a:pt x="1" y="4176"/>
                    </a:lnTo>
                    <a:lnTo>
                      <a:pt x="25" y="4592"/>
                    </a:lnTo>
                    <a:lnTo>
                      <a:pt x="74" y="5007"/>
                    </a:lnTo>
                    <a:lnTo>
                      <a:pt x="196" y="5422"/>
                    </a:lnTo>
                    <a:lnTo>
                      <a:pt x="318" y="5813"/>
                    </a:lnTo>
                    <a:lnTo>
                      <a:pt x="514" y="6179"/>
                    </a:lnTo>
                    <a:lnTo>
                      <a:pt x="709" y="6521"/>
                    </a:lnTo>
                    <a:lnTo>
                      <a:pt x="953" y="6839"/>
                    </a:lnTo>
                    <a:lnTo>
                      <a:pt x="1222" y="7132"/>
                    </a:lnTo>
                    <a:lnTo>
                      <a:pt x="1515" y="7400"/>
                    </a:lnTo>
                    <a:lnTo>
                      <a:pt x="1832" y="7644"/>
                    </a:lnTo>
                    <a:lnTo>
                      <a:pt x="2174" y="7840"/>
                    </a:lnTo>
                    <a:lnTo>
                      <a:pt x="2541" y="8035"/>
                    </a:lnTo>
                    <a:lnTo>
                      <a:pt x="2931" y="8157"/>
                    </a:lnTo>
                    <a:lnTo>
                      <a:pt x="3347" y="8279"/>
                    </a:lnTo>
                    <a:lnTo>
                      <a:pt x="3762" y="8328"/>
                    </a:lnTo>
                    <a:lnTo>
                      <a:pt x="4177" y="8353"/>
                    </a:lnTo>
                    <a:lnTo>
                      <a:pt x="4592" y="8328"/>
                    </a:lnTo>
                    <a:lnTo>
                      <a:pt x="5007" y="8279"/>
                    </a:lnTo>
                    <a:lnTo>
                      <a:pt x="5423" y="8157"/>
                    </a:lnTo>
                    <a:lnTo>
                      <a:pt x="5813" y="8035"/>
                    </a:lnTo>
                    <a:lnTo>
                      <a:pt x="6180" y="7840"/>
                    </a:lnTo>
                    <a:lnTo>
                      <a:pt x="6522" y="7644"/>
                    </a:lnTo>
                    <a:lnTo>
                      <a:pt x="6839" y="7400"/>
                    </a:lnTo>
                    <a:lnTo>
                      <a:pt x="7132" y="7132"/>
                    </a:lnTo>
                    <a:lnTo>
                      <a:pt x="7401" y="6839"/>
                    </a:lnTo>
                    <a:lnTo>
                      <a:pt x="7645" y="6521"/>
                    </a:lnTo>
                    <a:lnTo>
                      <a:pt x="7840" y="6179"/>
                    </a:lnTo>
                    <a:lnTo>
                      <a:pt x="8036" y="5813"/>
                    </a:lnTo>
                    <a:lnTo>
                      <a:pt x="8158" y="5422"/>
                    </a:lnTo>
                    <a:lnTo>
                      <a:pt x="8280" y="5007"/>
                    </a:lnTo>
                    <a:lnTo>
                      <a:pt x="8329" y="4592"/>
                    </a:lnTo>
                    <a:lnTo>
                      <a:pt x="8353" y="4176"/>
                    </a:lnTo>
                    <a:lnTo>
                      <a:pt x="8329" y="3737"/>
                    </a:lnTo>
                    <a:lnTo>
                      <a:pt x="8256" y="3297"/>
                    </a:lnTo>
                    <a:lnTo>
                      <a:pt x="8134" y="3517"/>
                    </a:lnTo>
                    <a:lnTo>
                      <a:pt x="8011" y="3688"/>
                    </a:lnTo>
                    <a:lnTo>
                      <a:pt x="7840" y="3859"/>
                    </a:lnTo>
                    <a:lnTo>
                      <a:pt x="7645" y="4005"/>
                    </a:lnTo>
                    <a:lnTo>
                      <a:pt x="7425" y="4128"/>
                    </a:lnTo>
                    <a:lnTo>
                      <a:pt x="7205" y="4201"/>
                    </a:lnTo>
                    <a:lnTo>
                      <a:pt x="6961" y="4250"/>
                    </a:lnTo>
                    <a:lnTo>
                      <a:pt x="6717" y="4274"/>
                    </a:lnTo>
                    <a:lnTo>
                      <a:pt x="6546" y="4274"/>
                    </a:lnTo>
                    <a:lnTo>
                      <a:pt x="6375" y="4250"/>
                    </a:lnTo>
                    <a:lnTo>
                      <a:pt x="6204" y="4201"/>
                    </a:lnTo>
                    <a:lnTo>
                      <a:pt x="6058" y="4152"/>
                    </a:lnTo>
                    <a:lnTo>
                      <a:pt x="5887" y="4079"/>
                    </a:lnTo>
                    <a:lnTo>
                      <a:pt x="5764" y="3981"/>
                    </a:lnTo>
                    <a:lnTo>
                      <a:pt x="5618" y="3883"/>
                    </a:lnTo>
                    <a:lnTo>
                      <a:pt x="5496" y="3786"/>
                    </a:lnTo>
                    <a:lnTo>
                      <a:pt x="5398" y="3664"/>
                    </a:lnTo>
                    <a:lnTo>
                      <a:pt x="5300" y="3517"/>
                    </a:lnTo>
                    <a:lnTo>
                      <a:pt x="5203" y="3395"/>
                    </a:lnTo>
                    <a:lnTo>
                      <a:pt x="5129" y="3224"/>
                    </a:lnTo>
                    <a:lnTo>
                      <a:pt x="5081" y="3077"/>
                    </a:lnTo>
                    <a:lnTo>
                      <a:pt x="5032" y="2906"/>
                    </a:lnTo>
                    <a:lnTo>
                      <a:pt x="5007" y="2735"/>
                    </a:lnTo>
                    <a:lnTo>
                      <a:pt x="5007" y="2564"/>
                    </a:lnTo>
                    <a:lnTo>
                      <a:pt x="5007" y="2394"/>
                    </a:lnTo>
                    <a:lnTo>
                      <a:pt x="5032" y="2223"/>
                    </a:lnTo>
                    <a:lnTo>
                      <a:pt x="5081" y="2052"/>
                    </a:lnTo>
                    <a:lnTo>
                      <a:pt x="5129" y="1905"/>
                    </a:lnTo>
                    <a:lnTo>
                      <a:pt x="5203" y="1759"/>
                    </a:lnTo>
                    <a:lnTo>
                      <a:pt x="5300" y="1612"/>
                    </a:lnTo>
                    <a:lnTo>
                      <a:pt x="5398" y="1490"/>
                    </a:lnTo>
                    <a:lnTo>
                      <a:pt x="5496" y="1368"/>
                    </a:lnTo>
                    <a:lnTo>
                      <a:pt x="5618" y="1246"/>
                    </a:lnTo>
                    <a:lnTo>
                      <a:pt x="5764" y="1148"/>
                    </a:lnTo>
                    <a:lnTo>
                      <a:pt x="5887" y="1075"/>
                    </a:lnTo>
                    <a:lnTo>
                      <a:pt x="6033" y="1001"/>
                    </a:lnTo>
                    <a:lnTo>
                      <a:pt x="6204" y="928"/>
                    </a:lnTo>
                    <a:lnTo>
                      <a:pt x="6375" y="879"/>
                    </a:lnTo>
                    <a:lnTo>
                      <a:pt x="6522" y="855"/>
                    </a:lnTo>
                    <a:lnTo>
                      <a:pt x="6717" y="855"/>
                    </a:lnTo>
                    <a:lnTo>
                      <a:pt x="6448" y="659"/>
                    </a:lnTo>
                    <a:lnTo>
                      <a:pt x="6155" y="489"/>
                    </a:lnTo>
                    <a:lnTo>
                      <a:pt x="5838" y="342"/>
                    </a:lnTo>
                    <a:lnTo>
                      <a:pt x="5545" y="220"/>
                    </a:lnTo>
                    <a:lnTo>
                      <a:pt x="5203" y="122"/>
                    </a:lnTo>
                    <a:lnTo>
                      <a:pt x="4885" y="49"/>
                    </a:lnTo>
                    <a:lnTo>
                      <a:pt x="4519" y="24"/>
                    </a:lnTo>
                    <a:lnTo>
                      <a:pt x="417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37" name="Shape 475">
              <a:extLst>
                <a:ext uri="{FF2B5EF4-FFF2-40B4-BE49-F238E27FC236}">
                  <a16:creationId xmlns:a16="http://schemas.microsoft.com/office/drawing/2014/main" id="{89EDBB68-03EA-4E07-80E9-76DC6CA08287}"/>
                </a:ext>
              </a:extLst>
            </p:cNvPr>
            <p:cNvSpPr/>
            <p:nvPr/>
          </p:nvSpPr>
          <p:spPr>
            <a:xfrm>
              <a:off x="7452215" y="2224008"/>
              <a:ext cx="281690" cy="281673"/>
            </a:xfrm>
            <a:custGeom>
              <a:avLst/>
              <a:gdLst/>
              <a:ahLst/>
              <a:cxnLst/>
              <a:rect l="0" t="0" r="0" b="0"/>
              <a:pathLst>
                <a:path w="17000" h="16999" extrusionOk="0">
                  <a:moveTo>
                    <a:pt x="8769" y="5740"/>
                  </a:moveTo>
                  <a:lnTo>
                    <a:pt x="9037" y="5788"/>
                  </a:lnTo>
                  <a:lnTo>
                    <a:pt x="9282" y="5862"/>
                  </a:lnTo>
                  <a:lnTo>
                    <a:pt x="9550" y="5935"/>
                  </a:lnTo>
                  <a:lnTo>
                    <a:pt x="9794" y="6057"/>
                  </a:lnTo>
                  <a:lnTo>
                    <a:pt x="10014" y="6204"/>
                  </a:lnTo>
                  <a:lnTo>
                    <a:pt x="10234" y="6350"/>
                  </a:lnTo>
                  <a:lnTo>
                    <a:pt x="10454" y="6546"/>
                  </a:lnTo>
                  <a:lnTo>
                    <a:pt x="10649" y="6765"/>
                  </a:lnTo>
                  <a:lnTo>
                    <a:pt x="10796" y="6985"/>
                  </a:lnTo>
                  <a:lnTo>
                    <a:pt x="10942" y="7205"/>
                  </a:lnTo>
                  <a:lnTo>
                    <a:pt x="11064" y="7449"/>
                  </a:lnTo>
                  <a:lnTo>
                    <a:pt x="11138" y="7718"/>
                  </a:lnTo>
                  <a:lnTo>
                    <a:pt x="11211" y="7962"/>
                  </a:lnTo>
                  <a:lnTo>
                    <a:pt x="11260" y="8231"/>
                  </a:lnTo>
                  <a:lnTo>
                    <a:pt x="11260" y="8499"/>
                  </a:lnTo>
                  <a:lnTo>
                    <a:pt x="11260" y="8768"/>
                  </a:lnTo>
                  <a:lnTo>
                    <a:pt x="11211" y="9037"/>
                  </a:lnTo>
                  <a:lnTo>
                    <a:pt x="11138" y="9281"/>
                  </a:lnTo>
                  <a:lnTo>
                    <a:pt x="11064" y="9550"/>
                  </a:lnTo>
                  <a:lnTo>
                    <a:pt x="10942" y="9794"/>
                  </a:lnTo>
                  <a:lnTo>
                    <a:pt x="10796" y="10014"/>
                  </a:lnTo>
                  <a:lnTo>
                    <a:pt x="10649" y="10233"/>
                  </a:lnTo>
                  <a:lnTo>
                    <a:pt x="10454" y="10453"/>
                  </a:lnTo>
                  <a:lnTo>
                    <a:pt x="10234" y="10649"/>
                  </a:lnTo>
                  <a:lnTo>
                    <a:pt x="10014" y="10795"/>
                  </a:lnTo>
                  <a:lnTo>
                    <a:pt x="9794" y="10942"/>
                  </a:lnTo>
                  <a:lnTo>
                    <a:pt x="9550" y="11064"/>
                  </a:lnTo>
                  <a:lnTo>
                    <a:pt x="9282" y="11137"/>
                  </a:lnTo>
                  <a:lnTo>
                    <a:pt x="9037" y="11210"/>
                  </a:lnTo>
                  <a:lnTo>
                    <a:pt x="8769" y="11259"/>
                  </a:lnTo>
                  <a:lnTo>
                    <a:pt x="8231" y="11259"/>
                  </a:lnTo>
                  <a:lnTo>
                    <a:pt x="7963" y="11210"/>
                  </a:lnTo>
                  <a:lnTo>
                    <a:pt x="7719" y="11137"/>
                  </a:lnTo>
                  <a:lnTo>
                    <a:pt x="7450" y="11064"/>
                  </a:lnTo>
                  <a:lnTo>
                    <a:pt x="7206" y="10942"/>
                  </a:lnTo>
                  <a:lnTo>
                    <a:pt x="6986" y="10795"/>
                  </a:lnTo>
                  <a:lnTo>
                    <a:pt x="6766" y="10649"/>
                  </a:lnTo>
                  <a:lnTo>
                    <a:pt x="6546" y="10453"/>
                  </a:lnTo>
                  <a:lnTo>
                    <a:pt x="6351" y="10233"/>
                  </a:lnTo>
                  <a:lnTo>
                    <a:pt x="6204" y="10014"/>
                  </a:lnTo>
                  <a:lnTo>
                    <a:pt x="6058" y="9794"/>
                  </a:lnTo>
                  <a:lnTo>
                    <a:pt x="5936" y="9550"/>
                  </a:lnTo>
                  <a:lnTo>
                    <a:pt x="5862" y="9281"/>
                  </a:lnTo>
                  <a:lnTo>
                    <a:pt x="5789" y="9037"/>
                  </a:lnTo>
                  <a:lnTo>
                    <a:pt x="5740" y="8768"/>
                  </a:lnTo>
                  <a:lnTo>
                    <a:pt x="5740" y="8499"/>
                  </a:lnTo>
                  <a:lnTo>
                    <a:pt x="5740" y="8231"/>
                  </a:lnTo>
                  <a:lnTo>
                    <a:pt x="5789" y="7962"/>
                  </a:lnTo>
                  <a:lnTo>
                    <a:pt x="5862" y="7718"/>
                  </a:lnTo>
                  <a:lnTo>
                    <a:pt x="5936" y="7449"/>
                  </a:lnTo>
                  <a:lnTo>
                    <a:pt x="6058" y="7205"/>
                  </a:lnTo>
                  <a:lnTo>
                    <a:pt x="6204" y="6985"/>
                  </a:lnTo>
                  <a:lnTo>
                    <a:pt x="6351" y="6765"/>
                  </a:lnTo>
                  <a:lnTo>
                    <a:pt x="6546" y="6546"/>
                  </a:lnTo>
                  <a:lnTo>
                    <a:pt x="6766" y="6350"/>
                  </a:lnTo>
                  <a:lnTo>
                    <a:pt x="6986" y="6204"/>
                  </a:lnTo>
                  <a:lnTo>
                    <a:pt x="7206" y="6057"/>
                  </a:lnTo>
                  <a:lnTo>
                    <a:pt x="7450" y="5935"/>
                  </a:lnTo>
                  <a:lnTo>
                    <a:pt x="7719" y="5862"/>
                  </a:lnTo>
                  <a:lnTo>
                    <a:pt x="7963" y="5788"/>
                  </a:lnTo>
                  <a:lnTo>
                    <a:pt x="8231" y="5740"/>
                  </a:lnTo>
                  <a:close/>
                  <a:moveTo>
                    <a:pt x="7914" y="0"/>
                  </a:moveTo>
                  <a:lnTo>
                    <a:pt x="7743" y="25"/>
                  </a:lnTo>
                  <a:lnTo>
                    <a:pt x="7596" y="73"/>
                  </a:lnTo>
                  <a:lnTo>
                    <a:pt x="7474" y="147"/>
                  </a:lnTo>
                  <a:lnTo>
                    <a:pt x="7328" y="244"/>
                  </a:lnTo>
                  <a:lnTo>
                    <a:pt x="7230" y="342"/>
                  </a:lnTo>
                  <a:lnTo>
                    <a:pt x="7132" y="489"/>
                  </a:lnTo>
                  <a:lnTo>
                    <a:pt x="7084" y="635"/>
                  </a:lnTo>
                  <a:lnTo>
                    <a:pt x="7035" y="782"/>
                  </a:lnTo>
                  <a:lnTo>
                    <a:pt x="6839" y="2540"/>
                  </a:lnTo>
                  <a:lnTo>
                    <a:pt x="6497" y="2638"/>
                  </a:lnTo>
                  <a:lnTo>
                    <a:pt x="6131" y="2784"/>
                  </a:lnTo>
                  <a:lnTo>
                    <a:pt x="5789" y="2931"/>
                  </a:lnTo>
                  <a:lnTo>
                    <a:pt x="5447" y="3102"/>
                  </a:lnTo>
                  <a:lnTo>
                    <a:pt x="4079" y="2027"/>
                  </a:lnTo>
                  <a:lnTo>
                    <a:pt x="3933" y="1930"/>
                  </a:lnTo>
                  <a:lnTo>
                    <a:pt x="3786" y="1881"/>
                  </a:lnTo>
                  <a:lnTo>
                    <a:pt x="3640" y="1832"/>
                  </a:lnTo>
                  <a:lnTo>
                    <a:pt x="3493" y="1832"/>
                  </a:lnTo>
                  <a:lnTo>
                    <a:pt x="3322" y="1856"/>
                  </a:lnTo>
                  <a:lnTo>
                    <a:pt x="3176" y="1905"/>
                  </a:lnTo>
                  <a:lnTo>
                    <a:pt x="3029" y="1978"/>
                  </a:lnTo>
                  <a:lnTo>
                    <a:pt x="2907" y="2076"/>
                  </a:lnTo>
                  <a:lnTo>
                    <a:pt x="2077" y="2907"/>
                  </a:lnTo>
                  <a:lnTo>
                    <a:pt x="1979" y="3029"/>
                  </a:lnTo>
                  <a:lnTo>
                    <a:pt x="1906" y="3175"/>
                  </a:lnTo>
                  <a:lnTo>
                    <a:pt x="1857" y="3322"/>
                  </a:lnTo>
                  <a:lnTo>
                    <a:pt x="1833" y="3493"/>
                  </a:lnTo>
                  <a:lnTo>
                    <a:pt x="1833" y="3639"/>
                  </a:lnTo>
                  <a:lnTo>
                    <a:pt x="1881" y="3786"/>
                  </a:lnTo>
                  <a:lnTo>
                    <a:pt x="1930" y="3932"/>
                  </a:lnTo>
                  <a:lnTo>
                    <a:pt x="2028" y="4079"/>
                  </a:lnTo>
                  <a:lnTo>
                    <a:pt x="3103" y="5447"/>
                  </a:lnTo>
                  <a:lnTo>
                    <a:pt x="2932" y="5788"/>
                  </a:lnTo>
                  <a:lnTo>
                    <a:pt x="2785" y="6130"/>
                  </a:lnTo>
                  <a:lnTo>
                    <a:pt x="2639" y="6497"/>
                  </a:lnTo>
                  <a:lnTo>
                    <a:pt x="2541" y="6839"/>
                  </a:lnTo>
                  <a:lnTo>
                    <a:pt x="782" y="7034"/>
                  </a:lnTo>
                  <a:lnTo>
                    <a:pt x="636" y="7083"/>
                  </a:lnTo>
                  <a:lnTo>
                    <a:pt x="489" y="7132"/>
                  </a:lnTo>
                  <a:lnTo>
                    <a:pt x="343" y="7229"/>
                  </a:lnTo>
                  <a:lnTo>
                    <a:pt x="245" y="7327"/>
                  </a:lnTo>
                  <a:lnTo>
                    <a:pt x="147" y="7474"/>
                  </a:lnTo>
                  <a:lnTo>
                    <a:pt x="74" y="7596"/>
                  </a:lnTo>
                  <a:lnTo>
                    <a:pt x="25" y="7742"/>
                  </a:lnTo>
                  <a:lnTo>
                    <a:pt x="1" y="7913"/>
                  </a:lnTo>
                  <a:lnTo>
                    <a:pt x="1" y="9086"/>
                  </a:lnTo>
                  <a:lnTo>
                    <a:pt x="25" y="9257"/>
                  </a:lnTo>
                  <a:lnTo>
                    <a:pt x="74" y="9403"/>
                  </a:lnTo>
                  <a:lnTo>
                    <a:pt x="147" y="9525"/>
                  </a:lnTo>
                  <a:lnTo>
                    <a:pt x="245" y="9672"/>
                  </a:lnTo>
                  <a:lnTo>
                    <a:pt x="343" y="9769"/>
                  </a:lnTo>
                  <a:lnTo>
                    <a:pt x="489" y="9867"/>
                  </a:lnTo>
                  <a:lnTo>
                    <a:pt x="636" y="9916"/>
                  </a:lnTo>
                  <a:lnTo>
                    <a:pt x="782" y="9965"/>
                  </a:lnTo>
                  <a:lnTo>
                    <a:pt x="2541" y="10160"/>
                  </a:lnTo>
                  <a:lnTo>
                    <a:pt x="2639" y="10502"/>
                  </a:lnTo>
                  <a:lnTo>
                    <a:pt x="2785" y="10868"/>
                  </a:lnTo>
                  <a:lnTo>
                    <a:pt x="2932" y="11210"/>
                  </a:lnTo>
                  <a:lnTo>
                    <a:pt x="3103" y="11552"/>
                  </a:lnTo>
                  <a:lnTo>
                    <a:pt x="2028" y="12920"/>
                  </a:lnTo>
                  <a:lnTo>
                    <a:pt x="1930" y="13067"/>
                  </a:lnTo>
                  <a:lnTo>
                    <a:pt x="1881" y="13213"/>
                  </a:lnTo>
                  <a:lnTo>
                    <a:pt x="1833" y="13360"/>
                  </a:lnTo>
                  <a:lnTo>
                    <a:pt x="1833" y="13506"/>
                  </a:lnTo>
                  <a:lnTo>
                    <a:pt x="1857" y="13677"/>
                  </a:lnTo>
                  <a:lnTo>
                    <a:pt x="1906" y="13824"/>
                  </a:lnTo>
                  <a:lnTo>
                    <a:pt x="1979" y="13970"/>
                  </a:lnTo>
                  <a:lnTo>
                    <a:pt x="2077" y="14092"/>
                  </a:lnTo>
                  <a:lnTo>
                    <a:pt x="2907" y="14923"/>
                  </a:lnTo>
                  <a:lnTo>
                    <a:pt x="3029" y="15020"/>
                  </a:lnTo>
                  <a:lnTo>
                    <a:pt x="3176" y="15094"/>
                  </a:lnTo>
                  <a:lnTo>
                    <a:pt x="3322" y="15142"/>
                  </a:lnTo>
                  <a:lnTo>
                    <a:pt x="3493" y="15167"/>
                  </a:lnTo>
                  <a:lnTo>
                    <a:pt x="3640" y="15167"/>
                  </a:lnTo>
                  <a:lnTo>
                    <a:pt x="3786" y="15118"/>
                  </a:lnTo>
                  <a:lnTo>
                    <a:pt x="3933" y="15069"/>
                  </a:lnTo>
                  <a:lnTo>
                    <a:pt x="4079" y="14996"/>
                  </a:lnTo>
                  <a:lnTo>
                    <a:pt x="5447" y="13897"/>
                  </a:lnTo>
                  <a:lnTo>
                    <a:pt x="5789" y="14068"/>
                  </a:lnTo>
                  <a:lnTo>
                    <a:pt x="6131" y="14214"/>
                  </a:lnTo>
                  <a:lnTo>
                    <a:pt x="6497" y="14361"/>
                  </a:lnTo>
                  <a:lnTo>
                    <a:pt x="6839" y="14459"/>
                  </a:lnTo>
                  <a:lnTo>
                    <a:pt x="7035" y="16217"/>
                  </a:lnTo>
                  <a:lnTo>
                    <a:pt x="7084" y="16364"/>
                  </a:lnTo>
                  <a:lnTo>
                    <a:pt x="7132" y="16510"/>
                  </a:lnTo>
                  <a:lnTo>
                    <a:pt x="7230" y="16657"/>
                  </a:lnTo>
                  <a:lnTo>
                    <a:pt x="7328" y="16754"/>
                  </a:lnTo>
                  <a:lnTo>
                    <a:pt x="7474" y="16852"/>
                  </a:lnTo>
                  <a:lnTo>
                    <a:pt x="7596" y="16925"/>
                  </a:lnTo>
                  <a:lnTo>
                    <a:pt x="7743" y="16974"/>
                  </a:lnTo>
                  <a:lnTo>
                    <a:pt x="7914" y="16999"/>
                  </a:lnTo>
                  <a:lnTo>
                    <a:pt x="9086" y="16999"/>
                  </a:lnTo>
                  <a:lnTo>
                    <a:pt x="9257" y="16974"/>
                  </a:lnTo>
                  <a:lnTo>
                    <a:pt x="9404" y="16925"/>
                  </a:lnTo>
                  <a:lnTo>
                    <a:pt x="9526" y="16852"/>
                  </a:lnTo>
                  <a:lnTo>
                    <a:pt x="9672" y="16754"/>
                  </a:lnTo>
                  <a:lnTo>
                    <a:pt x="9770" y="16657"/>
                  </a:lnTo>
                  <a:lnTo>
                    <a:pt x="9868" y="16510"/>
                  </a:lnTo>
                  <a:lnTo>
                    <a:pt x="9917" y="16364"/>
                  </a:lnTo>
                  <a:lnTo>
                    <a:pt x="9965" y="16217"/>
                  </a:lnTo>
                  <a:lnTo>
                    <a:pt x="10161" y="14459"/>
                  </a:lnTo>
                  <a:lnTo>
                    <a:pt x="10503" y="14361"/>
                  </a:lnTo>
                  <a:lnTo>
                    <a:pt x="10869" y="14214"/>
                  </a:lnTo>
                  <a:lnTo>
                    <a:pt x="11211" y="14068"/>
                  </a:lnTo>
                  <a:lnTo>
                    <a:pt x="11553" y="13897"/>
                  </a:lnTo>
                  <a:lnTo>
                    <a:pt x="12921" y="14996"/>
                  </a:lnTo>
                  <a:lnTo>
                    <a:pt x="13067" y="15069"/>
                  </a:lnTo>
                  <a:lnTo>
                    <a:pt x="13214" y="15118"/>
                  </a:lnTo>
                  <a:lnTo>
                    <a:pt x="13360" y="15167"/>
                  </a:lnTo>
                  <a:lnTo>
                    <a:pt x="13507" y="15167"/>
                  </a:lnTo>
                  <a:lnTo>
                    <a:pt x="13678" y="15142"/>
                  </a:lnTo>
                  <a:lnTo>
                    <a:pt x="13824" y="15094"/>
                  </a:lnTo>
                  <a:lnTo>
                    <a:pt x="13971" y="15020"/>
                  </a:lnTo>
                  <a:lnTo>
                    <a:pt x="14093" y="14923"/>
                  </a:lnTo>
                  <a:lnTo>
                    <a:pt x="14923" y="14092"/>
                  </a:lnTo>
                  <a:lnTo>
                    <a:pt x="15021" y="13970"/>
                  </a:lnTo>
                  <a:lnTo>
                    <a:pt x="15094" y="13824"/>
                  </a:lnTo>
                  <a:lnTo>
                    <a:pt x="15143" y="13677"/>
                  </a:lnTo>
                  <a:lnTo>
                    <a:pt x="15168" y="13506"/>
                  </a:lnTo>
                  <a:lnTo>
                    <a:pt x="15168" y="13360"/>
                  </a:lnTo>
                  <a:lnTo>
                    <a:pt x="15119" y="13213"/>
                  </a:lnTo>
                  <a:lnTo>
                    <a:pt x="15070" y="13067"/>
                  </a:lnTo>
                  <a:lnTo>
                    <a:pt x="14997" y="12920"/>
                  </a:lnTo>
                  <a:lnTo>
                    <a:pt x="13898" y="11552"/>
                  </a:lnTo>
                  <a:lnTo>
                    <a:pt x="14068" y="11210"/>
                  </a:lnTo>
                  <a:lnTo>
                    <a:pt x="14215" y="10868"/>
                  </a:lnTo>
                  <a:lnTo>
                    <a:pt x="14362" y="10502"/>
                  </a:lnTo>
                  <a:lnTo>
                    <a:pt x="14459" y="10160"/>
                  </a:lnTo>
                  <a:lnTo>
                    <a:pt x="16218" y="9965"/>
                  </a:lnTo>
                  <a:lnTo>
                    <a:pt x="16364" y="9916"/>
                  </a:lnTo>
                  <a:lnTo>
                    <a:pt x="16511" y="9867"/>
                  </a:lnTo>
                  <a:lnTo>
                    <a:pt x="16657" y="9769"/>
                  </a:lnTo>
                  <a:lnTo>
                    <a:pt x="16755" y="9672"/>
                  </a:lnTo>
                  <a:lnTo>
                    <a:pt x="16853" y="9525"/>
                  </a:lnTo>
                  <a:lnTo>
                    <a:pt x="16926" y="9403"/>
                  </a:lnTo>
                  <a:lnTo>
                    <a:pt x="16975" y="9257"/>
                  </a:lnTo>
                  <a:lnTo>
                    <a:pt x="16999" y="9086"/>
                  </a:lnTo>
                  <a:lnTo>
                    <a:pt x="16999" y="7913"/>
                  </a:lnTo>
                  <a:lnTo>
                    <a:pt x="16975" y="7742"/>
                  </a:lnTo>
                  <a:lnTo>
                    <a:pt x="16926" y="7596"/>
                  </a:lnTo>
                  <a:lnTo>
                    <a:pt x="16853" y="7474"/>
                  </a:lnTo>
                  <a:lnTo>
                    <a:pt x="16755" y="7327"/>
                  </a:lnTo>
                  <a:lnTo>
                    <a:pt x="16657" y="7229"/>
                  </a:lnTo>
                  <a:lnTo>
                    <a:pt x="16511" y="7132"/>
                  </a:lnTo>
                  <a:lnTo>
                    <a:pt x="16364" y="7083"/>
                  </a:lnTo>
                  <a:lnTo>
                    <a:pt x="16218" y="7034"/>
                  </a:lnTo>
                  <a:lnTo>
                    <a:pt x="14459" y="6839"/>
                  </a:lnTo>
                  <a:lnTo>
                    <a:pt x="14362" y="6497"/>
                  </a:lnTo>
                  <a:lnTo>
                    <a:pt x="14215" y="6130"/>
                  </a:lnTo>
                  <a:lnTo>
                    <a:pt x="14068" y="5788"/>
                  </a:lnTo>
                  <a:lnTo>
                    <a:pt x="13898" y="5447"/>
                  </a:lnTo>
                  <a:lnTo>
                    <a:pt x="14997" y="4079"/>
                  </a:lnTo>
                  <a:lnTo>
                    <a:pt x="15070" y="3932"/>
                  </a:lnTo>
                  <a:lnTo>
                    <a:pt x="15119" y="3786"/>
                  </a:lnTo>
                  <a:lnTo>
                    <a:pt x="15168" y="3639"/>
                  </a:lnTo>
                  <a:lnTo>
                    <a:pt x="15168" y="3493"/>
                  </a:lnTo>
                  <a:lnTo>
                    <a:pt x="15143" y="3322"/>
                  </a:lnTo>
                  <a:lnTo>
                    <a:pt x="15094" y="3175"/>
                  </a:lnTo>
                  <a:lnTo>
                    <a:pt x="15021" y="3029"/>
                  </a:lnTo>
                  <a:lnTo>
                    <a:pt x="14923" y="2907"/>
                  </a:lnTo>
                  <a:lnTo>
                    <a:pt x="14093" y="2076"/>
                  </a:lnTo>
                  <a:lnTo>
                    <a:pt x="13971" y="1978"/>
                  </a:lnTo>
                  <a:lnTo>
                    <a:pt x="13824" y="1905"/>
                  </a:lnTo>
                  <a:lnTo>
                    <a:pt x="13678" y="1856"/>
                  </a:lnTo>
                  <a:lnTo>
                    <a:pt x="13507" y="1832"/>
                  </a:lnTo>
                  <a:lnTo>
                    <a:pt x="13360" y="1832"/>
                  </a:lnTo>
                  <a:lnTo>
                    <a:pt x="13214" y="1881"/>
                  </a:lnTo>
                  <a:lnTo>
                    <a:pt x="13067" y="1930"/>
                  </a:lnTo>
                  <a:lnTo>
                    <a:pt x="12921" y="2027"/>
                  </a:lnTo>
                  <a:lnTo>
                    <a:pt x="11553" y="3102"/>
                  </a:lnTo>
                  <a:lnTo>
                    <a:pt x="11211" y="2931"/>
                  </a:lnTo>
                  <a:lnTo>
                    <a:pt x="10869" y="2784"/>
                  </a:lnTo>
                  <a:lnTo>
                    <a:pt x="10503" y="2638"/>
                  </a:lnTo>
                  <a:lnTo>
                    <a:pt x="10161" y="2540"/>
                  </a:lnTo>
                  <a:lnTo>
                    <a:pt x="9965" y="782"/>
                  </a:lnTo>
                  <a:lnTo>
                    <a:pt x="9917" y="635"/>
                  </a:lnTo>
                  <a:lnTo>
                    <a:pt x="9868" y="489"/>
                  </a:lnTo>
                  <a:lnTo>
                    <a:pt x="9770" y="342"/>
                  </a:lnTo>
                  <a:lnTo>
                    <a:pt x="9672" y="244"/>
                  </a:lnTo>
                  <a:lnTo>
                    <a:pt x="9526" y="147"/>
                  </a:lnTo>
                  <a:lnTo>
                    <a:pt x="9404" y="73"/>
                  </a:lnTo>
                  <a:lnTo>
                    <a:pt x="9257" y="25"/>
                  </a:lnTo>
                  <a:lnTo>
                    <a:pt x="9086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prstDash val="sysDot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38" name="Shape 476">
              <a:extLst>
                <a:ext uri="{FF2B5EF4-FFF2-40B4-BE49-F238E27FC236}">
                  <a16:creationId xmlns:a16="http://schemas.microsoft.com/office/drawing/2014/main" id="{A870B91F-64C2-4C30-BB22-C2F2BE8A0542}"/>
                </a:ext>
              </a:extLst>
            </p:cNvPr>
            <p:cNvGrpSpPr/>
            <p:nvPr/>
          </p:nvGrpSpPr>
          <p:grpSpPr>
            <a:xfrm>
              <a:off x="7869943" y="2239191"/>
              <a:ext cx="339155" cy="250920"/>
              <a:chOff x="5255200" y="3006475"/>
              <a:chExt cx="511700" cy="378575"/>
            </a:xfrm>
            <a:grpFill/>
          </p:grpSpPr>
          <p:sp>
            <p:nvSpPr>
              <p:cNvPr id="146" name="Shape 477">
                <a:extLst>
                  <a:ext uri="{FF2B5EF4-FFF2-40B4-BE49-F238E27FC236}">
                    <a16:creationId xmlns:a16="http://schemas.microsoft.com/office/drawing/2014/main" id="{F03E86BC-18C9-4165-BAE6-82F03CA7D0FC}"/>
                  </a:ext>
                </a:extLst>
              </p:cNvPr>
              <p:cNvSpPr/>
              <p:nvPr/>
            </p:nvSpPr>
            <p:spPr>
              <a:xfrm>
                <a:off x="5255200" y="3006475"/>
                <a:ext cx="349900" cy="349875"/>
              </a:xfrm>
              <a:custGeom>
                <a:avLst/>
                <a:gdLst/>
                <a:ahLst/>
                <a:cxnLst/>
                <a:rect l="0" t="0" r="0" b="0"/>
                <a:pathLst>
                  <a:path w="13996" h="13995" extrusionOk="0">
                    <a:moveTo>
                      <a:pt x="6986" y="4714"/>
                    </a:moveTo>
                    <a:lnTo>
                      <a:pt x="7206" y="4738"/>
                    </a:lnTo>
                    <a:lnTo>
                      <a:pt x="7425" y="4763"/>
                    </a:lnTo>
                    <a:lnTo>
                      <a:pt x="7645" y="4812"/>
                    </a:lnTo>
                    <a:lnTo>
                      <a:pt x="7841" y="4885"/>
                    </a:lnTo>
                    <a:lnTo>
                      <a:pt x="8060" y="4983"/>
                    </a:lnTo>
                    <a:lnTo>
                      <a:pt x="8256" y="5105"/>
                    </a:lnTo>
                    <a:lnTo>
                      <a:pt x="8427" y="5227"/>
                    </a:lnTo>
                    <a:lnTo>
                      <a:pt x="8598" y="5398"/>
                    </a:lnTo>
                    <a:lnTo>
                      <a:pt x="8769" y="5569"/>
                    </a:lnTo>
                    <a:lnTo>
                      <a:pt x="8891" y="5740"/>
                    </a:lnTo>
                    <a:lnTo>
                      <a:pt x="9013" y="5935"/>
                    </a:lnTo>
                    <a:lnTo>
                      <a:pt x="9111" y="6155"/>
                    </a:lnTo>
                    <a:lnTo>
                      <a:pt x="9184" y="6350"/>
                    </a:lnTo>
                    <a:lnTo>
                      <a:pt x="9233" y="6570"/>
                    </a:lnTo>
                    <a:lnTo>
                      <a:pt x="9257" y="6790"/>
                    </a:lnTo>
                    <a:lnTo>
                      <a:pt x="9257" y="7010"/>
                    </a:lnTo>
                    <a:lnTo>
                      <a:pt x="9257" y="7229"/>
                    </a:lnTo>
                    <a:lnTo>
                      <a:pt x="9233" y="7425"/>
                    </a:lnTo>
                    <a:lnTo>
                      <a:pt x="9184" y="7645"/>
                    </a:lnTo>
                    <a:lnTo>
                      <a:pt x="9111" y="7864"/>
                    </a:lnTo>
                    <a:lnTo>
                      <a:pt x="9013" y="8060"/>
                    </a:lnTo>
                    <a:lnTo>
                      <a:pt x="8891" y="8255"/>
                    </a:lnTo>
                    <a:lnTo>
                      <a:pt x="8769" y="8451"/>
                    </a:lnTo>
                    <a:lnTo>
                      <a:pt x="8598" y="8622"/>
                    </a:lnTo>
                    <a:lnTo>
                      <a:pt x="8427" y="8768"/>
                    </a:lnTo>
                    <a:lnTo>
                      <a:pt x="8256" y="8915"/>
                    </a:lnTo>
                    <a:lnTo>
                      <a:pt x="8060" y="9012"/>
                    </a:lnTo>
                    <a:lnTo>
                      <a:pt x="7841" y="9110"/>
                    </a:lnTo>
                    <a:lnTo>
                      <a:pt x="7645" y="9183"/>
                    </a:lnTo>
                    <a:lnTo>
                      <a:pt x="7425" y="9232"/>
                    </a:lnTo>
                    <a:lnTo>
                      <a:pt x="7206" y="9257"/>
                    </a:lnTo>
                    <a:lnTo>
                      <a:pt x="6986" y="9281"/>
                    </a:lnTo>
                    <a:lnTo>
                      <a:pt x="6766" y="9257"/>
                    </a:lnTo>
                    <a:lnTo>
                      <a:pt x="6546" y="9232"/>
                    </a:lnTo>
                    <a:lnTo>
                      <a:pt x="6351" y="9183"/>
                    </a:lnTo>
                    <a:lnTo>
                      <a:pt x="6131" y="9110"/>
                    </a:lnTo>
                    <a:lnTo>
                      <a:pt x="5936" y="9012"/>
                    </a:lnTo>
                    <a:lnTo>
                      <a:pt x="5740" y="8915"/>
                    </a:lnTo>
                    <a:lnTo>
                      <a:pt x="5545" y="8768"/>
                    </a:lnTo>
                    <a:lnTo>
                      <a:pt x="5374" y="8622"/>
                    </a:lnTo>
                    <a:lnTo>
                      <a:pt x="5227" y="8451"/>
                    </a:lnTo>
                    <a:lnTo>
                      <a:pt x="5081" y="8255"/>
                    </a:lnTo>
                    <a:lnTo>
                      <a:pt x="4983" y="8060"/>
                    </a:lnTo>
                    <a:lnTo>
                      <a:pt x="4885" y="7864"/>
                    </a:lnTo>
                    <a:lnTo>
                      <a:pt x="4812" y="7645"/>
                    </a:lnTo>
                    <a:lnTo>
                      <a:pt x="4763" y="7425"/>
                    </a:lnTo>
                    <a:lnTo>
                      <a:pt x="4714" y="7229"/>
                    </a:lnTo>
                    <a:lnTo>
                      <a:pt x="4714" y="7010"/>
                    </a:lnTo>
                    <a:lnTo>
                      <a:pt x="4714" y="6790"/>
                    </a:lnTo>
                    <a:lnTo>
                      <a:pt x="4763" y="6570"/>
                    </a:lnTo>
                    <a:lnTo>
                      <a:pt x="4812" y="6350"/>
                    </a:lnTo>
                    <a:lnTo>
                      <a:pt x="4885" y="6155"/>
                    </a:lnTo>
                    <a:lnTo>
                      <a:pt x="4983" y="5935"/>
                    </a:lnTo>
                    <a:lnTo>
                      <a:pt x="5081" y="5740"/>
                    </a:lnTo>
                    <a:lnTo>
                      <a:pt x="5227" y="5569"/>
                    </a:lnTo>
                    <a:lnTo>
                      <a:pt x="5374" y="5398"/>
                    </a:lnTo>
                    <a:lnTo>
                      <a:pt x="5545" y="5227"/>
                    </a:lnTo>
                    <a:lnTo>
                      <a:pt x="5740" y="5105"/>
                    </a:lnTo>
                    <a:lnTo>
                      <a:pt x="5936" y="4983"/>
                    </a:lnTo>
                    <a:lnTo>
                      <a:pt x="6131" y="4885"/>
                    </a:lnTo>
                    <a:lnTo>
                      <a:pt x="6351" y="4812"/>
                    </a:lnTo>
                    <a:lnTo>
                      <a:pt x="6546" y="4763"/>
                    </a:lnTo>
                    <a:lnTo>
                      <a:pt x="6766" y="4738"/>
                    </a:lnTo>
                    <a:lnTo>
                      <a:pt x="6986" y="4714"/>
                    </a:lnTo>
                    <a:close/>
                    <a:moveTo>
                      <a:pt x="6497" y="0"/>
                    </a:moveTo>
                    <a:lnTo>
                      <a:pt x="6375" y="25"/>
                    </a:lnTo>
                    <a:lnTo>
                      <a:pt x="6253" y="49"/>
                    </a:lnTo>
                    <a:lnTo>
                      <a:pt x="6131" y="122"/>
                    </a:lnTo>
                    <a:lnTo>
                      <a:pt x="6033" y="196"/>
                    </a:lnTo>
                    <a:lnTo>
                      <a:pt x="5936" y="293"/>
                    </a:lnTo>
                    <a:lnTo>
                      <a:pt x="5862" y="391"/>
                    </a:lnTo>
                    <a:lnTo>
                      <a:pt x="5813" y="513"/>
                    </a:lnTo>
                    <a:lnTo>
                      <a:pt x="5789" y="635"/>
                    </a:lnTo>
                    <a:lnTo>
                      <a:pt x="5618" y="2076"/>
                    </a:lnTo>
                    <a:lnTo>
                      <a:pt x="5325" y="2174"/>
                    </a:lnTo>
                    <a:lnTo>
                      <a:pt x="5032" y="2296"/>
                    </a:lnTo>
                    <a:lnTo>
                      <a:pt x="4763" y="2418"/>
                    </a:lnTo>
                    <a:lnTo>
                      <a:pt x="4495" y="2565"/>
                    </a:lnTo>
                    <a:lnTo>
                      <a:pt x="3347" y="1661"/>
                    </a:lnTo>
                    <a:lnTo>
                      <a:pt x="3225" y="1588"/>
                    </a:lnTo>
                    <a:lnTo>
                      <a:pt x="3103" y="1539"/>
                    </a:lnTo>
                    <a:lnTo>
                      <a:pt x="2980" y="1514"/>
                    </a:lnTo>
                    <a:lnTo>
                      <a:pt x="2736" y="1514"/>
                    </a:lnTo>
                    <a:lnTo>
                      <a:pt x="2590" y="1563"/>
                    </a:lnTo>
                    <a:lnTo>
                      <a:pt x="2492" y="1637"/>
                    </a:lnTo>
                    <a:lnTo>
                      <a:pt x="2394" y="1710"/>
                    </a:lnTo>
                    <a:lnTo>
                      <a:pt x="1710" y="2394"/>
                    </a:lnTo>
                    <a:lnTo>
                      <a:pt x="1613" y="2491"/>
                    </a:lnTo>
                    <a:lnTo>
                      <a:pt x="1564" y="2614"/>
                    </a:lnTo>
                    <a:lnTo>
                      <a:pt x="1515" y="2736"/>
                    </a:lnTo>
                    <a:lnTo>
                      <a:pt x="1491" y="2858"/>
                    </a:lnTo>
                    <a:lnTo>
                      <a:pt x="1491" y="3004"/>
                    </a:lnTo>
                    <a:lnTo>
                      <a:pt x="1515" y="3126"/>
                    </a:lnTo>
                    <a:lnTo>
                      <a:pt x="1564" y="3249"/>
                    </a:lnTo>
                    <a:lnTo>
                      <a:pt x="1637" y="3346"/>
                    </a:lnTo>
                    <a:lnTo>
                      <a:pt x="2541" y="4494"/>
                    </a:lnTo>
                    <a:lnTo>
                      <a:pt x="2394" y="4763"/>
                    </a:lnTo>
                    <a:lnTo>
                      <a:pt x="2272" y="5056"/>
                    </a:lnTo>
                    <a:lnTo>
                      <a:pt x="2174" y="5349"/>
                    </a:lnTo>
                    <a:lnTo>
                      <a:pt x="2077" y="5642"/>
                    </a:lnTo>
                    <a:lnTo>
                      <a:pt x="636" y="5789"/>
                    </a:lnTo>
                    <a:lnTo>
                      <a:pt x="514" y="5837"/>
                    </a:lnTo>
                    <a:lnTo>
                      <a:pt x="392" y="5886"/>
                    </a:lnTo>
                    <a:lnTo>
                      <a:pt x="269" y="5959"/>
                    </a:lnTo>
                    <a:lnTo>
                      <a:pt x="172" y="6033"/>
                    </a:lnTo>
                    <a:lnTo>
                      <a:pt x="99" y="6155"/>
                    </a:lnTo>
                    <a:lnTo>
                      <a:pt x="50" y="6253"/>
                    </a:lnTo>
                    <a:lnTo>
                      <a:pt x="1" y="6399"/>
                    </a:lnTo>
                    <a:lnTo>
                      <a:pt x="1" y="6521"/>
                    </a:lnTo>
                    <a:lnTo>
                      <a:pt x="1" y="7474"/>
                    </a:lnTo>
                    <a:lnTo>
                      <a:pt x="1" y="7620"/>
                    </a:lnTo>
                    <a:lnTo>
                      <a:pt x="50" y="7742"/>
                    </a:lnTo>
                    <a:lnTo>
                      <a:pt x="99" y="7864"/>
                    </a:lnTo>
                    <a:lnTo>
                      <a:pt x="172" y="7962"/>
                    </a:lnTo>
                    <a:lnTo>
                      <a:pt x="269" y="8060"/>
                    </a:lnTo>
                    <a:lnTo>
                      <a:pt x="392" y="8133"/>
                    </a:lnTo>
                    <a:lnTo>
                      <a:pt x="514" y="8182"/>
                    </a:lnTo>
                    <a:lnTo>
                      <a:pt x="636" y="8206"/>
                    </a:lnTo>
                    <a:lnTo>
                      <a:pt x="2077" y="8377"/>
                    </a:lnTo>
                    <a:lnTo>
                      <a:pt x="2174" y="8670"/>
                    </a:lnTo>
                    <a:lnTo>
                      <a:pt x="2272" y="8939"/>
                    </a:lnTo>
                    <a:lnTo>
                      <a:pt x="2394" y="9232"/>
                    </a:lnTo>
                    <a:lnTo>
                      <a:pt x="2541" y="9501"/>
                    </a:lnTo>
                    <a:lnTo>
                      <a:pt x="1637" y="10649"/>
                    </a:lnTo>
                    <a:lnTo>
                      <a:pt x="1564" y="10771"/>
                    </a:lnTo>
                    <a:lnTo>
                      <a:pt x="1515" y="10893"/>
                    </a:lnTo>
                    <a:lnTo>
                      <a:pt x="1491" y="11015"/>
                    </a:lnTo>
                    <a:lnTo>
                      <a:pt x="1491" y="11137"/>
                    </a:lnTo>
                    <a:lnTo>
                      <a:pt x="1515" y="11259"/>
                    </a:lnTo>
                    <a:lnTo>
                      <a:pt x="1564" y="11381"/>
                    </a:lnTo>
                    <a:lnTo>
                      <a:pt x="1613" y="11504"/>
                    </a:lnTo>
                    <a:lnTo>
                      <a:pt x="1710" y="11601"/>
                    </a:lnTo>
                    <a:lnTo>
                      <a:pt x="2394" y="12285"/>
                    </a:lnTo>
                    <a:lnTo>
                      <a:pt x="2492" y="12383"/>
                    </a:lnTo>
                    <a:lnTo>
                      <a:pt x="2590" y="12432"/>
                    </a:lnTo>
                    <a:lnTo>
                      <a:pt x="2736" y="12480"/>
                    </a:lnTo>
                    <a:lnTo>
                      <a:pt x="2858" y="12505"/>
                    </a:lnTo>
                    <a:lnTo>
                      <a:pt x="2980" y="12505"/>
                    </a:lnTo>
                    <a:lnTo>
                      <a:pt x="3103" y="12456"/>
                    </a:lnTo>
                    <a:lnTo>
                      <a:pt x="3225" y="12407"/>
                    </a:lnTo>
                    <a:lnTo>
                      <a:pt x="3347" y="12358"/>
                    </a:lnTo>
                    <a:lnTo>
                      <a:pt x="4495" y="11455"/>
                    </a:lnTo>
                    <a:lnTo>
                      <a:pt x="4763" y="11577"/>
                    </a:lnTo>
                    <a:lnTo>
                      <a:pt x="5032" y="11723"/>
                    </a:lnTo>
                    <a:lnTo>
                      <a:pt x="5325" y="11821"/>
                    </a:lnTo>
                    <a:lnTo>
                      <a:pt x="5618" y="11919"/>
                    </a:lnTo>
                    <a:lnTo>
                      <a:pt x="5789" y="13360"/>
                    </a:lnTo>
                    <a:lnTo>
                      <a:pt x="5813" y="13482"/>
                    </a:lnTo>
                    <a:lnTo>
                      <a:pt x="5862" y="13604"/>
                    </a:lnTo>
                    <a:lnTo>
                      <a:pt x="5936" y="13726"/>
                    </a:lnTo>
                    <a:lnTo>
                      <a:pt x="6033" y="13824"/>
                    </a:lnTo>
                    <a:lnTo>
                      <a:pt x="6131" y="13897"/>
                    </a:lnTo>
                    <a:lnTo>
                      <a:pt x="6253" y="13946"/>
                    </a:lnTo>
                    <a:lnTo>
                      <a:pt x="6375" y="13995"/>
                    </a:lnTo>
                    <a:lnTo>
                      <a:pt x="7596" y="13995"/>
                    </a:lnTo>
                    <a:lnTo>
                      <a:pt x="7743" y="13946"/>
                    </a:lnTo>
                    <a:lnTo>
                      <a:pt x="7841" y="13897"/>
                    </a:lnTo>
                    <a:lnTo>
                      <a:pt x="7963" y="13824"/>
                    </a:lnTo>
                    <a:lnTo>
                      <a:pt x="8036" y="13726"/>
                    </a:lnTo>
                    <a:lnTo>
                      <a:pt x="8109" y="13604"/>
                    </a:lnTo>
                    <a:lnTo>
                      <a:pt x="8158" y="13482"/>
                    </a:lnTo>
                    <a:lnTo>
                      <a:pt x="8183" y="13360"/>
                    </a:lnTo>
                    <a:lnTo>
                      <a:pt x="8353" y="11919"/>
                    </a:lnTo>
                    <a:lnTo>
                      <a:pt x="8647" y="11821"/>
                    </a:lnTo>
                    <a:lnTo>
                      <a:pt x="8940" y="11723"/>
                    </a:lnTo>
                    <a:lnTo>
                      <a:pt x="9233" y="11577"/>
                    </a:lnTo>
                    <a:lnTo>
                      <a:pt x="9501" y="11455"/>
                    </a:lnTo>
                    <a:lnTo>
                      <a:pt x="10649" y="12358"/>
                    </a:lnTo>
                    <a:lnTo>
                      <a:pt x="10747" y="12407"/>
                    </a:lnTo>
                    <a:lnTo>
                      <a:pt x="10869" y="12456"/>
                    </a:lnTo>
                    <a:lnTo>
                      <a:pt x="10991" y="12505"/>
                    </a:lnTo>
                    <a:lnTo>
                      <a:pt x="11138" y="12505"/>
                    </a:lnTo>
                    <a:lnTo>
                      <a:pt x="11260" y="12480"/>
                    </a:lnTo>
                    <a:lnTo>
                      <a:pt x="11382" y="12432"/>
                    </a:lnTo>
                    <a:lnTo>
                      <a:pt x="11504" y="12383"/>
                    </a:lnTo>
                    <a:lnTo>
                      <a:pt x="11602" y="12285"/>
                    </a:lnTo>
                    <a:lnTo>
                      <a:pt x="12286" y="11601"/>
                    </a:lnTo>
                    <a:lnTo>
                      <a:pt x="12359" y="11504"/>
                    </a:lnTo>
                    <a:lnTo>
                      <a:pt x="12432" y="11381"/>
                    </a:lnTo>
                    <a:lnTo>
                      <a:pt x="12457" y="11259"/>
                    </a:lnTo>
                    <a:lnTo>
                      <a:pt x="12481" y="11137"/>
                    </a:lnTo>
                    <a:lnTo>
                      <a:pt x="12481" y="11015"/>
                    </a:lnTo>
                    <a:lnTo>
                      <a:pt x="12457" y="10893"/>
                    </a:lnTo>
                    <a:lnTo>
                      <a:pt x="12408" y="10771"/>
                    </a:lnTo>
                    <a:lnTo>
                      <a:pt x="12334" y="10649"/>
                    </a:lnTo>
                    <a:lnTo>
                      <a:pt x="11431" y="9501"/>
                    </a:lnTo>
                    <a:lnTo>
                      <a:pt x="11577" y="9232"/>
                    </a:lnTo>
                    <a:lnTo>
                      <a:pt x="11699" y="8939"/>
                    </a:lnTo>
                    <a:lnTo>
                      <a:pt x="11822" y="8670"/>
                    </a:lnTo>
                    <a:lnTo>
                      <a:pt x="11895" y="8377"/>
                    </a:lnTo>
                    <a:lnTo>
                      <a:pt x="13360" y="8206"/>
                    </a:lnTo>
                    <a:lnTo>
                      <a:pt x="13482" y="8182"/>
                    </a:lnTo>
                    <a:lnTo>
                      <a:pt x="13604" y="8133"/>
                    </a:lnTo>
                    <a:lnTo>
                      <a:pt x="13702" y="8060"/>
                    </a:lnTo>
                    <a:lnTo>
                      <a:pt x="13800" y="7962"/>
                    </a:lnTo>
                    <a:lnTo>
                      <a:pt x="13873" y="7864"/>
                    </a:lnTo>
                    <a:lnTo>
                      <a:pt x="13946" y="7742"/>
                    </a:lnTo>
                    <a:lnTo>
                      <a:pt x="13971" y="7620"/>
                    </a:lnTo>
                    <a:lnTo>
                      <a:pt x="13995" y="7474"/>
                    </a:lnTo>
                    <a:lnTo>
                      <a:pt x="13995" y="6521"/>
                    </a:lnTo>
                    <a:lnTo>
                      <a:pt x="13971" y="6399"/>
                    </a:lnTo>
                    <a:lnTo>
                      <a:pt x="13946" y="6253"/>
                    </a:lnTo>
                    <a:lnTo>
                      <a:pt x="13873" y="6155"/>
                    </a:lnTo>
                    <a:lnTo>
                      <a:pt x="13800" y="6033"/>
                    </a:lnTo>
                    <a:lnTo>
                      <a:pt x="13702" y="5959"/>
                    </a:lnTo>
                    <a:lnTo>
                      <a:pt x="13604" y="5886"/>
                    </a:lnTo>
                    <a:lnTo>
                      <a:pt x="13482" y="5837"/>
                    </a:lnTo>
                    <a:lnTo>
                      <a:pt x="13360" y="5789"/>
                    </a:lnTo>
                    <a:lnTo>
                      <a:pt x="11895" y="5642"/>
                    </a:lnTo>
                    <a:lnTo>
                      <a:pt x="11822" y="5349"/>
                    </a:lnTo>
                    <a:lnTo>
                      <a:pt x="11699" y="5056"/>
                    </a:lnTo>
                    <a:lnTo>
                      <a:pt x="11577" y="4763"/>
                    </a:lnTo>
                    <a:lnTo>
                      <a:pt x="11431" y="4494"/>
                    </a:lnTo>
                    <a:lnTo>
                      <a:pt x="12334" y="3346"/>
                    </a:lnTo>
                    <a:lnTo>
                      <a:pt x="12408" y="3249"/>
                    </a:lnTo>
                    <a:lnTo>
                      <a:pt x="12457" y="3126"/>
                    </a:lnTo>
                    <a:lnTo>
                      <a:pt x="12481" y="3004"/>
                    </a:lnTo>
                    <a:lnTo>
                      <a:pt x="12481" y="2858"/>
                    </a:lnTo>
                    <a:lnTo>
                      <a:pt x="12457" y="2736"/>
                    </a:lnTo>
                    <a:lnTo>
                      <a:pt x="12432" y="2614"/>
                    </a:lnTo>
                    <a:lnTo>
                      <a:pt x="12359" y="2491"/>
                    </a:lnTo>
                    <a:lnTo>
                      <a:pt x="12286" y="2394"/>
                    </a:lnTo>
                    <a:lnTo>
                      <a:pt x="11602" y="1710"/>
                    </a:lnTo>
                    <a:lnTo>
                      <a:pt x="11504" y="1637"/>
                    </a:lnTo>
                    <a:lnTo>
                      <a:pt x="11382" y="1563"/>
                    </a:lnTo>
                    <a:lnTo>
                      <a:pt x="11260" y="1514"/>
                    </a:lnTo>
                    <a:lnTo>
                      <a:pt x="10991" y="1514"/>
                    </a:lnTo>
                    <a:lnTo>
                      <a:pt x="10869" y="1539"/>
                    </a:lnTo>
                    <a:lnTo>
                      <a:pt x="10747" y="1588"/>
                    </a:lnTo>
                    <a:lnTo>
                      <a:pt x="10649" y="1661"/>
                    </a:lnTo>
                    <a:lnTo>
                      <a:pt x="9501" y="2565"/>
                    </a:lnTo>
                    <a:lnTo>
                      <a:pt x="9233" y="2418"/>
                    </a:lnTo>
                    <a:lnTo>
                      <a:pt x="8940" y="2296"/>
                    </a:lnTo>
                    <a:lnTo>
                      <a:pt x="8647" y="2174"/>
                    </a:lnTo>
                    <a:lnTo>
                      <a:pt x="8353" y="2076"/>
                    </a:lnTo>
                    <a:lnTo>
                      <a:pt x="8183" y="635"/>
                    </a:lnTo>
                    <a:lnTo>
                      <a:pt x="8158" y="513"/>
                    </a:lnTo>
                    <a:lnTo>
                      <a:pt x="8109" y="391"/>
                    </a:lnTo>
                    <a:lnTo>
                      <a:pt x="8036" y="293"/>
                    </a:lnTo>
                    <a:lnTo>
                      <a:pt x="7963" y="196"/>
                    </a:lnTo>
                    <a:lnTo>
                      <a:pt x="7841" y="122"/>
                    </a:lnTo>
                    <a:lnTo>
                      <a:pt x="7743" y="49"/>
                    </a:lnTo>
                    <a:lnTo>
                      <a:pt x="7596" y="25"/>
                    </a:lnTo>
                    <a:lnTo>
                      <a:pt x="747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7" name="Shape 478">
                <a:extLst>
                  <a:ext uri="{FF2B5EF4-FFF2-40B4-BE49-F238E27FC236}">
                    <a16:creationId xmlns:a16="http://schemas.microsoft.com/office/drawing/2014/main" id="{F1F16B43-C258-42FA-AC1C-8CF250D56799}"/>
                  </a:ext>
                </a:extLst>
              </p:cNvPr>
              <p:cNvSpPr/>
              <p:nvPr/>
            </p:nvSpPr>
            <p:spPr>
              <a:xfrm>
                <a:off x="5567825" y="3185975"/>
                <a:ext cx="199075" cy="199075"/>
              </a:xfrm>
              <a:custGeom>
                <a:avLst/>
                <a:gdLst/>
                <a:ahLst/>
                <a:cxnLst/>
                <a:rect l="0" t="0" r="0" b="0"/>
                <a:pathLst>
                  <a:path w="7963" h="7963" extrusionOk="0">
                    <a:moveTo>
                      <a:pt x="3933" y="2296"/>
                    </a:moveTo>
                    <a:lnTo>
                      <a:pt x="4103" y="2321"/>
                    </a:lnTo>
                    <a:lnTo>
                      <a:pt x="4274" y="2321"/>
                    </a:lnTo>
                    <a:lnTo>
                      <a:pt x="4421" y="2370"/>
                    </a:lnTo>
                    <a:lnTo>
                      <a:pt x="4592" y="2419"/>
                    </a:lnTo>
                    <a:lnTo>
                      <a:pt x="4738" y="2492"/>
                    </a:lnTo>
                    <a:lnTo>
                      <a:pt x="4885" y="2565"/>
                    </a:lnTo>
                    <a:lnTo>
                      <a:pt x="5032" y="2663"/>
                    </a:lnTo>
                    <a:lnTo>
                      <a:pt x="5154" y="2785"/>
                    </a:lnTo>
                    <a:lnTo>
                      <a:pt x="5276" y="2883"/>
                    </a:lnTo>
                    <a:lnTo>
                      <a:pt x="5373" y="3029"/>
                    </a:lnTo>
                    <a:lnTo>
                      <a:pt x="5447" y="3151"/>
                    </a:lnTo>
                    <a:lnTo>
                      <a:pt x="5520" y="3298"/>
                    </a:lnTo>
                    <a:lnTo>
                      <a:pt x="5593" y="3444"/>
                    </a:lnTo>
                    <a:lnTo>
                      <a:pt x="5618" y="3615"/>
                    </a:lnTo>
                    <a:lnTo>
                      <a:pt x="5642" y="3762"/>
                    </a:lnTo>
                    <a:lnTo>
                      <a:pt x="5667" y="3933"/>
                    </a:lnTo>
                    <a:lnTo>
                      <a:pt x="5667" y="4079"/>
                    </a:lnTo>
                    <a:lnTo>
                      <a:pt x="5642" y="4250"/>
                    </a:lnTo>
                    <a:lnTo>
                      <a:pt x="5618" y="4421"/>
                    </a:lnTo>
                    <a:lnTo>
                      <a:pt x="5569" y="4568"/>
                    </a:lnTo>
                    <a:lnTo>
                      <a:pt x="5496" y="4739"/>
                    </a:lnTo>
                    <a:lnTo>
                      <a:pt x="5398" y="4885"/>
                    </a:lnTo>
                    <a:lnTo>
                      <a:pt x="5300" y="5007"/>
                    </a:lnTo>
                    <a:lnTo>
                      <a:pt x="5203" y="5154"/>
                    </a:lnTo>
                    <a:lnTo>
                      <a:pt x="5080" y="5252"/>
                    </a:lnTo>
                    <a:lnTo>
                      <a:pt x="4958" y="5349"/>
                    </a:lnTo>
                    <a:lnTo>
                      <a:pt x="4812" y="5447"/>
                    </a:lnTo>
                    <a:lnTo>
                      <a:pt x="4665" y="5520"/>
                    </a:lnTo>
                    <a:lnTo>
                      <a:pt x="4519" y="5569"/>
                    </a:lnTo>
                    <a:lnTo>
                      <a:pt x="4372" y="5618"/>
                    </a:lnTo>
                    <a:lnTo>
                      <a:pt x="4201" y="5642"/>
                    </a:lnTo>
                    <a:lnTo>
                      <a:pt x="4055" y="5667"/>
                    </a:lnTo>
                    <a:lnTo>
                      <a:pt x="3884" y="5642"/>
                    </a:lnTo>
                    <a:lnTo>
                      <a:pt x="3713" y="5642"/>
                    </a:lnTo>
                    <a:lnTo>
                      <a:pt x="3566" y="5594"/>
                    </a:lnTo>
                    <a:lnTo>
                      <a:pt x="3395" y="5545"/>
                    </a:lnTo>
                    <a:lnTo>
                      <a:pt x="3249" y="5471"/>
                    </a:lnTo>
                    <a:lnTo>
                      <a:pt x="3102" y="5398"/>
                    </a:lnTo>
                    <a:lnTo>
                      <a:pt x="2956" y="5300"/>
                    </a:lnTo>
                    <a:lnTo>
                      <a:pt x="2833" y="5178"/>
                    </a:lnTo>
                    <a:lnTo>
                      <a:pt x="2711" y="5081"/>
                    </a:lnTo>
                    <a:lnTo>
                      <a:pt x="2614" y="4934"/>
                    </a:lnTo>
                    <a:lnTo>
                      <a:pt x="2540" y="4812"/>
                    </a:lnTo>
                    <a:lnTo>
                      <a:pt x="2467" y="4665"/>
                    </a:lnTo>
                    <a:lnTo>
                      <a:pt x="2394" y="4519"/>
                    </a:lnTo>
                    <a:lnTo>
                      <a:pt x="2369" y="4348"/>
                    </a:lnTo>
                    <a:lnTo>
                      <a:pt x="2321" y="4201"/>
                    </a:lnTo>
                    <a:lnTo>
                      <a:pt x="2321" y="4030"/>
                    </a:lnTo>
                    <a:lnTo>
                      <a:pt x="2321" y="3884"/>
                    </a:lnTo>
                    <a:lnTo>
                      <a:pt x="2345" y="3713"/>
                    </a:lnTo>
                    <a:lnTo>
                      <a:pt x="2369" y="3542"/>
                    </a:lnTo>
                    <a:lnTo>
                      <a:pt x="2418" y="3395"/>
                    </a:lnTo>
                    <a:lnTo>
                      <a:pt x="2492" y="3224"/>
                    </a:lnTo>
                    <a:lnTo>
                      <a:pt x="2589" y="3078"/>
                    </a:lnTo>
                    <a:lnTo>
                      <a:pt x="2687" y="2956"/>
                    </a:lnTo>
                    <a:lnTo>
                      <a:pt x="2785" y="2809"/>
                    </a:lnTo>
                    <a:lnTo>
                      <a:pt x="2907" y="2712"/>
                    </a:lnTo>
                    <a:lnTo>
                      <a:pt x="3029" y="2614"/>
                    </a:lnTo>
                    <a:lnTo>
                      <a:pt x="3175" y="2516"/>
                    </a:lnTo>
                    <a:lnTo>
                      <a:pt x="3322" y="2443"/>
                    </a:lnTo>
                    <a:lnTo>
                      <a:pt x="3468" y="2394"/>
                    </a:lnTo>
                    <a:lnTo>
                      <a:pt x="3615" y="2345"/>
                    </a:lnTo>
                    <a:lnTo>
                      <a:pt x="3786" y="2321"/>
                    </a:lnTo>
                    <a:lnTo>
                      <a:pt x="3933" y="2296"/>
                    </a:lnTo>
                    <a:close/>
                    <a:moveTo>
                      <a:pt x="3053" y="1"/>
                    </a:moveTo>
                    <a:lnTo>
                      <a:pt x="2980" y="25"/>
                    </a:lnTo>
                    <a:lnTo>
                      <a:pt x="2443" y="196"/>
                    </a:lnTo>
                    <a:lnTo>
                      <a:pt x="2369" y="220"/>
                    </a:lnTo>
                    <a:lnTo>
                      <a:pt x="2296" y="269"/>
                    </a:lnTo>
                    <a:lnTo>
                      <a:pt x="2198" y="391"/>
                    </a:lnTo>
                    <a:lnTo>
                      <a:pt x="2150" y="538"/>
                    </a:lnTo>
                    <a:lnTo>
                      <a:pt x="2150" y="611"/>
                    </a:lnTo>
                    <a:lnTo>
                      <a:pt x="2150" y="684"/>
                    </a:lnTo>
                    <a:lnTo>
                      <a:pt x="2394" y="1832"/>
                    </a:lnTo>
                    <a:lnTo>
                      <a:pt x="2223" y="1954"/>
                    </a:lnTo>
                    <a:lnTo>
                      <a:pt x="2076" y="2101"/>
                    </a:lnTo>
                    <a:lnTo>
                      <a:pt x="1002" y="1686"/>
                    </a:lnTo>
                    <a:lnTo>
                      <a:pt x="928" y="1686"/>
                    </a:lnTo>
                    <a:lnTo>
                      <a:pt x="831" y="1661"/>
                    </a:lnTo>
                    <a:lnTo>
                      <a:pt x="684" y="1710"/>
                    </a:lnTo>
                    <a:lnTo>
                      <a:pt x="562" y="1784"/>
                    </a:lnTo>
                    <a:lnTo>
                      <a:pt x="513" y="1832"/>
                    </a:lnTo>
                    <a:lnTo>
                      <a:pt x="464" y="1906"/>
                    </a:lnTo>
                    <a:lnTo>
                      <a:pt x="220" y="2394"/>
                    </a:lnTo>
                    <a:lnTo>
                      <a:pt x="196" y="2467"/>
                    </a:lnTo>
                    <a:lnTo>
                      <a:pt x="171" y="2541"/>
                    </a:lnTo>
                    <a:lnTo>
                      <a:pt x="196" y="2712"/>
                    </a:lnTo>
                    <a:lnTo>
                      <a:pt x="245" y="2834"/>
                    </a:lnTo>
                    <a:lnTo>
                      <a:pt x="293" y="2907"/>
                    </a:lnTo>
                    <a:lnTo>
                      <a:pt x="367" y="2956"/>
                    </a:lnTo>
                    <a:lnTo>
                      <a:pt x="1344" y="3591"/>
                    </a:lnTo>
                    <a:lnTo>
                      <a:pt x="1319" y="3786"/>
                    </a:lnTo>
                    <a:lnTo>
                      <a:pt x="1295" y="4006"/>
                    </a:lnTo>
                    <a:lnTo>
                      <a:pt x="245" y="4494"/>
                    </a:lnTo>
                    <a:lnTo>
                      <a:pt x="196" y="4519"/>
                    </a:lnTo>
                    <a:lnTo>
                      <a:pt x="123" y="4568"/>
                    </a:lnTo>
                    <a:lnTo>
                      <a:pt x="49" y="4714"/>
                    </a:lnTo>
                    <a:lnTo>
                      <a:pt x="0" y="4861"/>
                    </a:lnTo>
                    <a:lnTo>
                      <a:pt x="25" y="4934"/>
                    </a:lnTo>
                    <a:lnTo>
                      <a:pt x="25" y="5007"/>
                    </a:lnTo>
                    <a:lnTo>
                      <a:pt x="220" y="5545"/>
                    </a:lnTo>
                    <a:lnTo>
                      <a:pt x="245" y="5594"/>
                    </a:lnTo>
                    <a:lnTo>
                      <a:pt x="293" y="5667"/>
                    </a:lnTo>
                    <a:lnTo>
                      <a:pt x="391" y="5764"/>
                    </a:lnTo>
                    <a:lnTo>
                      <a:pt x="538" y="5813"/>
                    </a:lnTo>
                    <a:lnTo>
                      <a:pt x="684" y="5813"/>
                    </a:lnTo>
                    <a:lnTo>
                      <a:pt x="1832" y="5569"/>
                    </a:lnTo>
                    <a:lnTo>
                      <a:pt x="1954" y="5740"/>
                    </a:lnTo>
                    <a:lnTo>
                      <a:pt x="2101" y="5887"/>
                    </a:lnTo>
                    <a:lnTo>
                      <a:pt x="1710" y="6986"/>
                    </a:lnTo>
                    <a:lnTo>
                      <a:pt x="1686" y="7059"/>
                    </a:lnTo>
                    <a:lnTo>
                      <a:pt x="1686" y="7132"/>
                    </a:lnTo>
                    <a:lnTo>
                      <a:pt x="1710" y="7279"/>
                    </a:lnTo>
                    <a:lnTo>
                      <a:pt x="1783" y="7401"/>
                    </a:lnTo>
                    <a:lnTo>
                      <a:pt x="1857" y="7450"/>
                    </a:lnTo>
                    <a:lnTo>
                      <a:pt x="1905" y="7499"/>
                    </a:lnTo>
                    <a:lnTo>
                      <a:pt x="2418" y="7743"/>
                    </a:lnTo>
                    <a:lnTo>
                      <a:pt x="2492" y="7792"/>
                    </a:lnTo>
                    <a:lnTo>
                      <a:pt x="2711" y="7792"/>
                    </a:lnTo>
                    <a:lnTo>
                      <a:pt x="2858" y="7718"/>
                    </a:lnTo>
                    <a:lnTo>
                      <a:pt x="2907" y="7669"/>
                    </a:lnTo>
                    <a:lnTo>
                      <a:pt x="2956" y="7621"/>
                    </a:lnTo>
                    <a:lnTo>
                      <a:pt x="3591" y="6644"/>
                    </a:lnTo>
                    <a:lnTo>
                      <a:pt x="3810" y="6668"/>
                    </a:lnTo>
                    <a:lnTo>
                      <a:pt x="4006" y="6668"/>
                    </a:lnTo>
                    <a:lnTo>
                      <a:pt x="4494" y="7718"/>
                    </a:lnTo>
                    <a:lnTo>
                      <a:pt x="4543" y="7792"/>
                    </a:lnTo>
                    <a:lnTo>
                      <a:pt x="4592" y="7840"/>
                    </a:lnTo>
                    <a:lnTo>
                      <a:pt x="4714" y="7914"/>
                    </a:lnTo>
                    <a:lnTo>
                      <a:pt x="4861" y="7963"/>
                    </a:lnTo>
                    <a:lnTo>
                      <a:pt x="4934" y="7963"/>
                    </a:lnTo>
                    <a:lnTo>
                      <a:pt x="5007" y="7938"/>
                    </a:lnTo>
                    <a:lnTo>
                      <a:pt x="5544" y="7767"/>
                    </a:lnTo>
                    <a:lnTo>
                      <a:pt x="5618" y="7743"/>
                    </a:lnTo>
                    <a:lnTo>
                      <a:pt x="5667" y="7694"/>
                    </a:lnTo>
                    <a:lnTo>
                      <a:pt x="5764" y="7572"/>
                    </a:lnTo>
                    <a:lnTo>
                      <a:pt x="5838" y="7425"/>
                    </a:lnTo>
                    <a:lnTo>
                      <a:pt x="5838" y="7352"/>
                    </a:lnTo>
                    <a:lnTo>
                      <a:pt x="5838" y="7279"/>
                    </a:lnTo>
                    <a:lnTo>
                      <a:pt x="5593" y="6131"/>
                    </a:lnTo>
                    <a:lnTo>
                      <a:pt x="5740" y="6009"/>
                    </a:lnTo>
                    <a:lnTo>
                      <a:pt x="5911" y="5862"/>
                    </a:lnTo>
                    <a:lnTo>
                      <a:pt x="6985" y="6277"/>
                    </a:lnTo>
                    <a:lnTo>
                      <a:pt x="7059" y="6277"/>
                    </a:lnTo>
                    <a:lnTo>
                      <a:pt x="7132" y="6302"/>
                    </a:lnTo>
                    <a:lnTo>
                      <a:pt x="7278" y="6253"/>
                    </a:lnTo>
                    <a:lnTo>
                      <a:pt x="7425" y="6180"/>
                    </a:lnTo>
                    <a:lnTo>
                      <a:pt x="7474" y="6131"/>
                    </a:lnTo>
                    <a:lnTo>
                      <a:pt x="7523" y="6058"/>
                    </a:lnTo>
                    <a:lnTo>
                      <a:pt x="7767" y="5545"/>
                    </a:lnTo>
                    <a:lnTo>
                      <a:pt x="7791" y="5496"/>
                    </a:lnTo>
                    <a:lnTo>
                      <a:pt x="7816" y="5398"/>
                    </a:lnTo>
                    <a:lnTo>
                      <a:pt x="7791" y="5252"/>
                    </a:lnTo>
                    <a:lnTo>
                      <a:pt x="7718" y="5129"/>
                    </a:lnTo>
                    <a:lnTo>
                      <a:pt x="7669" y="5056"/>
                    </a:lnTo>
                    <a:lnTo>
                      <a:pt x="7620" y="5007"/>
                    </a:lnTo>
                    <a:lnTo>
                      <a:pt x="6643" y="4372"/>
                    </a:lnTo>
                    <a:lnTo>
                      <a:pt x="6668" y="4177"/>
                    </a:lnTo>
                    <a:lnTo>
                      <a:pt x="6668" y="3957"/>
                    </a:lnTo>
                    <a:lnTo>
                      <a:pt x="7718" y="3469"/>
                    </a:lnTo>
                    <a:lnTo>
                      <a:pt x="7791" y="3444"/>
                    </a:lnTo>
                    <a:lnTo>
                      <a:pt x="7865" y="3395"/>
                    </a:lnTo>
                    <a:lnTo>
                      <a:pt x="7938" y="3249"/>
                    </a:lnTo>
                    <a:lnTo>
                      <a:pt x="7962" y="3102"/>
                    </a:lnTo>
                    <a:lnTo>
                      <a:pt x="7962" y="3029"/>
                    </a:lnTo>
                    <a:lnTo>
                      <a:pt x="7962" y="2956"/>
                    </a:lnTo>
                    <a:lnTo>
                      <a:pt x="7767" y="2419"/>
                    </a:lnTo>
                    <a:lnTo>
                      <a:pt x="7743" y="2345"/>
                    </a:lnTo>
                    <a:lnTo>
                      <a:pt x="7694" y="2296"/>
                    </a:lnTo>
                    <a:lnTo>
                      <a:pt x="7572" y="2199"/>
                    </a:lnTo>
                    <a:lnTo>
                      <a:pt x="7449" y="2150"/>
                    </a:lnTo>
                    <a:lnTo>
                      <a:pt x="7278" y="2150"/>
                    </a:lnTo>
                    <a:lnTo>
                      <a:pt x="6155" y="2394"/>
                    </a:lnTo>
                    <a:lnTo>
                      <a:pt x="6033" y="2223"/>
                    </a:lnTo>
                    <a:lnTo>
                      <a:pt x="5886" y="2077"/>
                    </a:lnTo>
                    <a:lnTo>
                      <a:pt x="6277" y="978"/>
                    </a:lnTo>
                    <a:lnTo>
                      <a:pt x="6302" y="904"/>
                    </a:lnTo>
                    <a:lnTo>
                      <a:pt x="6302" y="831"/>
                    </a:lnTo>
                    <a:lnTo>
                      <a:pt x="6277" y="684"/>
                    </a:lnTo>
                    <a:lnTo>
                      <a:pt x="6179" y="562"/>
                    </a:lnTo>
                    <a:lnTo>
                      <a:pt x="6131" y="489"/>
                    </a:lnTo>
                    <a:lnTo>
                      <a:pt x="6082" y="465"/>
                    </a:lnTo>
                    <a:lnTo>
                      <a:pt x="5569" y="196"/>
                    </a:lnTo>
                    <a:lnTo>
                      <a:pt x="5496" y="172"/>
                    </a:lnTo>
                    <a:lnTo>
                      <a:pt x="5276" y="172"/>
                    </a:lnTo>
                    <a:lnTo>
                      <a:pt x="5129" y="245"/>
                    </a:lnTo>
                    <a:lnTo>
                      <a:pt x="5080" y="294"/>
                    </a:lnTo>
                    <a:lnTo>
                      <a:pt x="5032" y="343"/>
                    </a:lnTo>
                    <a:lnTo>
                      <a:pt x="4397" y="1319"/>
                    </a:lnTo>
                    <a:lnTo>
                      <a:pt x="4177" y="1295"/>
                    </a:lnTo>
                    <a:lnTo>
                      <a:pt x="3981" y="1295"/>
                    </a:lnTo>
                    <a:lnTo>
                      <a:pt x="3493" y="245"/>
                    </a:lnTo>
                    <a:lnTo>
                      <a:pt x="3444" y="172"/>
                    </a:lnTo>
                    <a:lnTo>
                      <a:pt x="3395" y="123"/>
                    </a:lnTo>
                    <a:lnTo>
                      <a:pt x="3273" y="49"/>
                    </a:lnTo>
                    <a:lnTo>
                      <a:pt x="3127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39" name="Shape 479">
              <a:extLst>
                <a:ext uri="{FF2B5EF4-FFF2-40B4-BE49-F238E27FC236}">
                  <a16:creationId xmlns:a16="http://schemas.microsoft.com/office/drawing/2014/main" id="{C3FB398E-3740-4904-9029-906CEE7695C3}"/>
                </a:ext>
              </a:extLst>
            </p:cNvPr>
            <p:cNvGrpSpPr/>
            <p:nvPr/>
          </p:nvGrpSpPr>
          <p:grpSpPr>
            <a:xfrm>
              <a:off x="7008767" y="2224626"/>
              <a:ext cx="274399" cy="280050"/>
              <a:chOff x="3955900" y="2984500"/>
              <a:chExt cx="414000" cy="422525"/>
            </a:xfrm>
            <a:grpFill/>
          </p:grpSpPr>
          <p:sp>
            <p:nvSpPr>
              <p:cNvPr id="143" name="Shape 480">
                <a:extLst>
                  <a:ext uri="{FF2B5EF4-FFF2-40B4-BE49-F238E27FC236}">
                    <a16:creationId xmlns:a16="http://schemas.microsoft.com/office/drawing/2014/main" id="{AB788663-DBD8-4CDA-8202-0CC016E5E160}"/>
                  </a:ext>
                </a:extLst>
              </p:cNvPr>
              <p:cNvSpPr/>
              <p:nvPr/>
            </p:nvSpPr>
            <p:spPr>
              <a:xfrm>
                <a:off x="3955900" y="2984500"/>
                <a:ext cx="315700" cy="315675"/>
              </a:xfrm>
              <a:custGeom>
                <a:avLst/>
                <a:gdLst/>
                <a:ahLst/>
                <a:cxnLst/>
                <a:rect l="0" t="0" r="0" b="0"/>
                <a:pathLst>
                  <a:path w="12628" h="12627" extrusionOk="0">
                    <a:moveTo>
                      <a:pt x="6302" y="977"/>
                    </a:moveTo>
                    <a:lnTo>
                      <a:pt x="6863" y="1026"/>
                    </a:lnTo>
                    <a:lnTo>
                      <a:pt x="7376" y="1099"/>
                    </a:lnTo>
                    <a:lnTo>
                      <a:pt x="7889" y="1221"/>
                    </a:lnTo>
                    <a:lnTo>
                      <a:pt x="8378" y="1417"/>
                    </a:lnTo>
                    <a:lnTo>
                      <a:pt x="8842" y="1636"/>
                    </a:lnTo>
                    <a:lnTo>
                      <a:pt x="9281" y="1905"/>
                    </a:lnTo>
                    <a:lnTo>
                      <a:pt x="9697" y="2198"/>
                    </a:lnTo>
                    <a:lnTo>
                      <a:pt x="10087" y="2540"/>
                    </a:lnTo>
                    <a:lnTo>
                      <a:pt x="10429" y="2931"/>
                    </a:lnTo>
                    <a:lnTo>
                      <a:pt x="10722" y="3346"/>
                    </a:lnTo>
                    <a:lnTo>
                      <a:pt x="10991" y="3786"/>
                    </a:lnTo>
                    <a:lnTo>
                      <a:pt x="11211" y="4250"/>
                    </a:lnTo>
                    <a:lnTo>
                      <a:pt x="11406" y="4738"/>
                    </a:lnTo>
                    <a:lnTo>
                      <a:pt x="11528" y="5251"/>
                    </a:lnTo>
                    <a:lnTo>
                      <a:pt x="11626" y="5764"/>
                    </a:lnTo>
                    <a:lnTo>
                      <a:pt x="11650" y="6326"/>
                    </a:lnTo>
                    <a:lnTo>
                      <a:pt x="11626" y="6863"/>
                    </a:lnTo>
                    <a:lnTo>
                      <a:pt x="11528" y="7400"/>
                    </a:lnTo>
                    <a:lnTo>
                      <a:pt x="11406" y="7913"/>
                    </a:lnTo>
                    <a:lnTo>
                      <a:pt x="11211" y="8402"/>
                    </a:lnTo>
                    <a:lnTo>
                      <a:pt x="10991" y="8866"/>
                    </a:lnTo>
                    <a:lnTo>
                      <a:pt x="10722" y="9305"/>
                    </a:lnTo>
                    <a:lnTo>
                      <a:pt x="10429" y="9696"/>
                    </a:lnTo>
                    <a:lnTo>
                      <a:pt x="10087" y="10087"/>
                    </a:lnTo>
                    <a:lnTo>
                      <a:pt x="9697" y="10429"/>
                    </a:lnTo>
                    <a:lnTo>
                      <a:pt x="9281" y="10746"/>
                    </a:lnTo>
                    <a:lnTo>
                      <a:pt x="8842" y="11015"/>
                    </a:lnTo>
                    <a:lnTo>
                      <a:pt x="8378" y="11235"/>
                    </a:lnTo>
                    <a:lnTo>
                      <a:pt x="7889" y="11406"/>
                    </a:lnTo>
                    <a:lnTo>
                      <a:pt x="7376" y="11552"/>
                    </a:lnTo>
                    <a:lnTo>
                      <a:pt x="6863" y="11625"/>
                    </a:lnTo>
                    <a:lnTo>
                      <a:pt x="6302" y="11650"/>
                    </a:lnTo>
                    <a:lnTo>
                      <a:pt x="5764" y="11625"/>
                    </a:lnTo>
                    <a:lnTo>
                      <a:pt x="5227" y="11552"/>
                    </a:lnTo>
                    <a:lnTo>
                      <a:pt x="4714" y="11406"/>
                    </a:lnTo>
                    <a:lnTo>
                      <a:pt x="4226" y="11235"/>
                    </a:lnTo>
                    <a:lnTo>
                      <a:pt x="3762" y="11015"/>
                    </a:lnTo>
                    <a:lnTo>
                      <a:pt x="3322" y="10746"/>
                    </a:lnTo>
                    <a:lnTo>
                      <a:pt x="2931" y="10429"/>
                    </a:lnTo>
                    <a:lnTo>
                      <a:pt x="2541" y="10087"/>
                    </a:lnTo>
                    <a:lnTo>
                      <a:pt x="2199" y="9696"/>
                    </a:lnTo>
                    <a:lnTo>
                      <a:pt x="1881" y="9305"/>
                    </a:lnTo>
                    <a:lnTo>
                      <a:pt x="1613" y="8866"/>
                    </a:lnTo>
                    <a:lnTo>
                      <a:pt x="1393" y="8402"/>
                    </a:lnTo>
                    <a:lnTo>
                      <a:pt x="1222" y="7913"/>
                    </a:lnTo>
                    <a:lnTo>
                      <a:pt x="1075" y="7400"/>
                    </a:lnTo>
                    <a:lnTo>
                      <a:pt x="1002" y="6863"/>
                    </a:lnTo>
                    <a:lnTo>
                      <a:pt x="978" y="6326"/>
                    </a:lnTo>
                    <a:lnTo>
                      <a:pt x="1002" y="5764"/>
                    </a:lnTo>
                    <a:lnTo>
                      <a:pt x="1075" y="5251"/>
                    </a:lnTo>
                    <a:lnTo>
                      <a:pt x="1222" y="4738"/>
                    </a:lnTo>
                    <a:lnTo>
                      <a:pt x="1393" y="4250"/>
                    </a:lnTo>
                    <a:lnTo>
                      <a:pt x="1613" y="3786"/>
                    </a:lnTo>
                    <a:lnTo>
                      <a:pt x="1881" y="3346"/>
                    </a:lnTo>
                    <a:lnTo>
                      <a:pt x="2199" y="2931"/>
                    </a:lnTo>
                    <a:lnTo>
                      <a:pt x="2541" y="2540"/>
                    </a:lnTo>
                    <a:lnTo>
                      <a:pt x="2931" y="2198"/>
                    </a:lnTo>
                    <a:lnTo>
                      <a:pt x="3322" y="1905"/>
                    </a:lnTo>
                    <a:lnTo>
                      <a:pt x="3762" y="1636"/>
                    </a:lnTo>
                    <a:lnTo>
                      <a:pt x="4226" y="1417"/>
                    </a:lnTo>
                    <a:lnTo>
                      <a:pt x="4714" y="1221"/>
                    </a:lnTo>
                    <a:lnTo>
                      <a:pt x="5227" y="1099"/>
                    </a:lnTo>
                    <a:lnTo>
                      <a:pt x="5764" y="1026"/>
                    </a:lnTo>
                    <a:lnTo>
                      <a:pt x="6302" y="977"/>
                    </a:lnTo>
                    <a:close/>
                    <a:moveTo>
                      <a:pt x="6302" y="0"/>
                    </a:moveTo>
                    <a:lnTo>
                      <a:pt x="5984" y="24"/>
                    </a:lnTo>
                    <a:lnTo>
                      <a:pt x="5667" y="49"/>
                    </a:lnTo>
                    <a:lnTo>
                      <a:pt x="5349" y="73"/>
                    </a:lnTo>
                    <a:lnTo>
                      <a:pt x="5032" y="147"/>
                    </a:lnTo>
                    <a:lnTo>
                      <a:pt x="4739" y="220"/>
                    </a:lnTo>
                    <a:lnTo>
                      <a:pt x="4446" y="293"/>
                    </a:lnTo>
                    <a:lnTo>
                      <a:pt x="4153" y="391"/>
                    </a:lnTo>
                    <a:lnTo>
                      <a:pt x="3859" y="513"/>
                    </a:lnTo>
                    <a:lnTo>
                      <a:pt x="3566" y="635"/>
                    </a:lnTo>
                    <a:lnTo>
                      <a:pt x="3298" y="782"/>
                    </a:lnTo>
                    <a:lnTo>
                      <a:pt x="3029" y="928"/>
                    </a:lnTo>
                    <a:lnTo>
                      <a:pt x="2785" y="1075"/>
                    </a:lnTo>
                    <a:lnTo>
                      <a:pt x="2296" y="1441"/>
                    </a:lnTo>
                    <a:lnTo>
                      <a:pt x="1857" y="1856"/>
                    </a:lnTo>
                    <a:lnTo>
                      <a:pt x="1442" y="2296"/>
                    </a:lnTo>
                    <a:lnTo>
                      <a:pt x="1075" y="2784"/>
                    </a:lnTo>
                    <a:lnTo>
                      <a:pt x="904" y="3053"/>
                    </a:lnTo>
                    <a:lnTo>
                      <a:pt x="758" y="3322"/>
                    </a:lnTo>
                    <a:lnTo>
                      <a:pt x="611" y="3590"/>
                    </a:lnTo>
                    <a:lnTo>
                      <a:pt x="489" y="3859"/>
                    </a:lnTo>
                    <a:lnTo>
                      <a:pt x="391" y="4152"/>
                    </a:lnTo>
                    <a:lnTo>
                      <a:pt x="294" y="4445"/>
                    </a:lnTo>
                    <a:lnTo>
                      <a:pt x="196" y="4738"/>
                    </a:lnTo>
                    <a:lnTo>
                      <a:pt x="123" y="5056"/>
                    </a:lnTo>
                    <a:lnTo>
                      <a:pt x="74" y="5349"/>
                    </a:lnTo>
                    <a:lnTo>
                      <a:pt x="25" y="5666"/>
                    </a:lnTo>
                    <a:lnTo>
                      <a:pt x="1" y="5984"/>
                    </a:lnTo>
                    <a:lnTo>
                      <a:pt x="1" y="6326"/>
                    </a:lnTo>
                    <a:lnTo>
                      <a:pt x="1" y="6643"/>
                    </a:lnTo>
                    <a:lnTo>
                      <a:pt x="25" y="6961"/>
                    </a:lnTo>
                    <a:lnTo>
                      <a:pt x="74" y="7278"/>
                    </a:lnTo>
                    <a:lnTo>
                      <a:pt x="123" y="7596"/>
                    </a:lnTo>
                    <a:lnTo>
                      <a:pt x="196" y="7889"/>
                    </a:lnTo>
                    <a:lnTo>
                      <a:pt x="294" y="8206"/>
                    </a:lnTo>
                    <a:lnTo>
                      <a:pt x="391" y="8499"/>
                    </a:lnTo>
                    <a:lnTo>
                      <a:pt x="489" y="8768"/>
                    </a:lnTo>
                    <a:lnTo>
                      <a:pt x="611" y="9061"/>
                    </a:lnTo>
                    <a:lnTo>
                      <a:pt x="758" y="9330"/>
                    </a:lnTo>
                    <a:lnTo>
                      <a:pt x="904" y="9598"/>
                    </a:lnTo>
                    <a:lnTo>
                      <a:pt x="1075" y="9843"/>
                    </a:lnTo>
                    <a:lnTo>
                      <a:pt x="1442" y="10331"/>
                    </a:lnTo>
                    <a:lnTo>
                      <a:pt x="1857" y="10771"/>
                    </a:lnTo>
                    <a:lnTo>
                      <a:pt x="2296" y="11186"/>
                    </a:lnTo>
                    <a:lnTo>
                      <a:pt x="2785" y="11552"/>
                    </a:lnTo>
                    <a:lnTo>
                      <a:pt x="3029" y="11723"/>
                    </a:lnTo>
                    <a:lnTo>
                      <a:pt x="3298" y="11870"/>
                    </a:lnTo>
                    <a:lnTo>
                      <a:pt x="3566" y="12016"/>
                    </a:lnTo>
                    <a:lnTo>
                      <a:pt x="3859" y="12138"/>
                    </a:lnTo>
                    <a:lnTo>
                      <a:pt x="4153" y="12236"/>
                    </a:lnTo>
                    <a:lnTo>
                      <a:pt x="4446" y="12334"/>
                    </a:lnTo>
                    <a:lnTo>
                      <a:pt x="4739" y="12431"/>
                    </a:lnTo>
                    <a:lnTo>
                      <a:pt x="5032" y="12505"/>
                    </a:lnTo>
                    <a:lnTo>
                      <a:pt x="5349" y="12553"/>
                    </a:lnTo>
                    <a:lnTo>
                      <a:pt x="5667" y="12602"/>
                    </a:lnTo>
                    <a:lnTo>
                      <a:pt x="5984" y="12627"/>
                    </a:lnTo>
                    <a:lnTo>
                      <a:pt x="6644" y="12627"/>
                    </a:lnTo>
                    <a:lnTo>
                      <a:pt x="6961" y="12602"/>
                    </a:lnTo>
                    <a:lnTo>
                      <a:pt x="7279" y="12553"/>
                    </a:lnTo>
                    <a:lnTo>
                      <a:pt x="7572" y="12505"/>
                    </a:lnTo>
                    <a:lnTo>
                      <a:pt x="7889" y="12431"/>
                    </a:lnTo>
                    <a:lnTo>
                      <a:pt x="8182" y="12334"/>
                    </a:lnTo>
                    <a:lnTo>
                      <a:pt x="8475" y="12236"/>
                    </a:lnTo>
                    <a:lnTo>
                      <a:pt x="8768" y="12138"/>
                    </a:lnTo>
                    <a:lnTo>
                      <a:pt x="9037" y="12016"/>
                    </a:lnTo>
                    <a:lnTo>
                      <a:pt x="9306" y="11870"/>
                    </a:lnTo>
                    <a:lnTo>
                      <a:pt x="9574" y="11723"/>
                    </a:lnTo>
                    <a:lnTo>
                      <a:pt x="9843" y="11552"/>
                    </a:lnTo>
                    <a:lnTo>
                      <a:pt x="10332" y="11186"/>
                    </a:lnTo>
                    <a:lnTo>
                      <a:pt x="10771" y="10771"/>
                    </a:lnTo>
                    <a:lnTo>
                      <a:pt x="11186" y="10331"/>
                    </a:lnTo>
                    <a:lnTo>
                      <a:pt x="11553" y="9843"/>
                    </a:lnTo>
                    <a:lnTo>
                      <a:pt x="11699" y="9598"/>
                    </a:lnTo>
                    <a:lnTo>
                      <a:pt x="11846" y="9330"/>
                    </a:lnTo>
                    <a:lnTo>
                      <a:pt x="11992" y="9061"/>
                    </a:lnTo>
                    <a:lnTo>
                      <a:pt x="12114" y="8768"/>
                    </a:lnTo>
                    <a:lnTo>
                      <a:pt x="12237" y="8499"/>
                    </a:lnTo>
                    <a:lnTo>
                      <a:pt x="12334" y="8206"/>
                    </a:lnTo>
                    <a:lnTo>
                      <a:pt x="12432" y="7889"/>
                    </a:lnTo>
                    <a:lnTo>
                      <a:pt x="12481" y="7596"/>
                    </a:lnTo>
                    <a:lnTo>
                      <a:pt x="12554" y="7278"/>
                    </a:lnTo>
                    <a:lnTo>
                      <a:pt x="12578" y="6961"/>
                    </a:lnTo>
                    <a:lnTo>
                      <a:pt x="12603" y="6643"/>
                    </a:lnTo>
                    <a:lnTo>
                      <a:pt x="12627" y="6326"/>
                    </a:lnTo>
                    <a:lnTo>
                      <a:pt x="12603" y="5984"/>
                    </a:lnTo>
                    <a:lnTo>
                      <a:pt x="12578" y="5666"/>
                    </a:lnTo>
                    <a:lnTo>
                      <a:pt x="12554" y="5349"/>
                    </a:lnTo>
                    <a:lnTo>
                      <a:pt x="12481" y="5056"/>
                    </a:lnTo>
                    <a:lnTo>
                      <a:pt x="12432" y="4738"/>
                    </a:lnTo>
                    <a:lnTo>
                      <a:pt x="12334" y="4445"/>
                    </a:lnTo>
                    <a:lnTo>
                      <a:pt x="12237" y="4152"/>
                    </a:lnTo>
                    <a:lnTo>
                      <a:pt x="12114" y="3859"/>
                    </a:lnTo>
                    <a:lnTo>
                      <a:pt x="11992" y="3590"/>
                    </a:lnTo>
                    <a:lnTo>
                      <a:pt x="11846" y="3322"/>
                    </a:lnTo>
                    <a:lnTo>
                      <a:pt x="11699" y="3053"/>
                    </a:lnTo>
                    <a:lnTo>
                      <a:pt x="11553" y="2784"/>
                    </a:lnTo>
                    <a:lnTo>
                      <a:pt x="11186" y="2296"/>
                    </a:lnTo>
                    <a:lnTo>
                      <a:pt x="10771" y="1856"/>
                    </a:lnTo>
                    <a:lnTo>
                      <a:pt x="10332" y="1441"/>
                    </a:lnTo>
                    <a:lnTo>
                      <a:pt x="9843" y="1075"/>
                    </a:lnTo>
                    <a:lnTo>
                      <a:pt x="9574" y="928"/>
                    </a:lnTo>
                    <a:lnTo>
                      <a:pt x="9306" y="782"/>
                    </a:lnTo>
                    <a:lnTo>
                      <a:pt x="9037" y="635"/>
                    </a:lnTo>
                    <a:lnTo>
                      <a:pt x="8768" y="513"/>
                    </a:lnTo>
                    <a:lnTo>
                      <a:pt x="8475" y="391"/>
                    </a:lnTo>
                    <a:lnTo>
                      <a:pt x="8182" y="293"/>
                    </a:lnTo>
                    <a:lnTo>
                      <a:pt x="7889" y="220"/>
                    </a:lnTo>
                    <a:lnTo>
                      <a:pt x="7572" y="147"/>
                    </a:lnTo>
                    <a:lnTo>
                      <a:pt x="7279" y="73"/>
                    </a:lnTo>
                    <a:lnTo>
                      <a:pt x="6961" y="49"/>
                    </a:lnTo>
                    <a:lnTo>
                      <a:pt x="6644" y="24"/>
                    </a:lnTo>
                    <a:lnTo>
                      <a:pt x="630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4" name="Shape 481">
                <a:extLst>
                  <a:ext uri="{FF2B5EF4-FFF2-40B4-BE49-F238E27FC236}">
                    <a16:creationId xmlns:a16="http://schemas.microsoft.com/office/drawing/2014/main" id="{8396E486-6087-4024-A960-3EA0F7C75F0E}"/>
                  </a:ext>
                </a:extLst>
              </p:cNvPr>
              <p:cNvSpPr/>
              <p:nvPr/>
            </p:nvSpPr>
            <p:spPr>
              <a:xfrm>
                <a:off x="3992525" y="3021125"/>
                <a:ext cx="242425" cy="242425"/>
              </a:xfrm>
              <a:custGeom>
                <a:avLst/>
                <a:gdLst/>
                <a:ahLst/>
                <a:cxnLst/>
                <a:rect l="0" t="0" r="0" b="0"/>
                <a:pathLst>
                  <a:path w="9697" h="9697" extrusionOk="0">
                    <a:moveTo>
                      <a:pt x="4934" y="1466"/>
                    </a:moveTo>
                    <a:lnTo>
                      <a:pt x="5008" y="1490"/>
                    </a:lnTo>
                    <a:lnTo>
                      <a:pt x="5081" y="1539"/>
                    </a:lnTo>
                    <a:lnTo>
                      <a:pt x="5154" y="1588"/>
                    </a:lnTo>
                    <a:lnTo>
                      <a:pt x="5203" y="1637"/>
                    </a:lnTo>
                    <a:lnTo>
                      <a:pt x="5252" y="1734"/>
                    </a:lnTo>
                    <a:lnTo>
                      <a:pt x="5276" y="1808"/>
                    </a:lnTo>
                    <a:lnTo>
                      <a:pt x="5276" y="1905"/>
                    </a:lnTo>
                    <a:lnTo>
                      <a:pt x="5276" y="1979"/>
                    </a:lnTo>
                    <a:lnTo>
                      <a:pt x="5252" y="2076"/>
                    </a:lnTo>
                    <a:lnTo>
                      <a:pt x="5203" y="2150"/>
                    </a:lnTo>
                    <a:lnTo>
                      <a:pt x="5154" y="2198"/>
                    </a:lnTo>
                    <a:lnTo>
                      <a:pt x="5081" y="2247"/>
                    </a:lnTo>
                    <a:lnTo>
                      <a:pt x="5008" y="2296"/>
                    </a:lnTo>
                    <a:lnTo>
                      <a:pt x="4934" y="2321"/>
                    </a:lnTo>
                    <a:lnTo>
                      <a:pt x="4837" y="2345"/>
                    </a:lnTo>
                    <a:lnTo>
                      <a:pt x="4593" y="2345"/>
                    </a:lnTo>
                    <a:lnTo>
                      <a:pt x="4348" y="2394"/>
                    </a:lnTo>
                    <a:lnTo>
                      <a:pt x="4104" y="2443"/>
                    </a:lnTo>
                    <a:lnTo>
                      <a:pt x="3860" y="2540"/>
                    </a:lnTo>
                    <a:lnTo>
                      <a:pt x="3640" y="2638"/>
                    </a:lnTo>
                    <a:lnTo>
                      <a:pt x="3445" y="2760"/>
                    </a:lnTo>
                    <a:lnTo>
                      <a:pt x="3249" y="2907"/>
                    </a:lnTo>
                    <a:lnTo>
                      <a:pt x="3054" y="3078"/>
                    </a:lnTo>
                    <a:lnTo>
                      <a:pt x="2907" y="3249"/>
                    </a:lnTo>
                    <a:lnTo>
                      <a:pt x="2761" y="3444"/>
                    </a:lnTo>
                    <a:lnTo>
                      <a:pt x="2639" y="3664"/>
                    </a:lnTo>
                    <a:lnTo>
                      <a:pt x="2517" y="3884"/>
                    </a:lnTo>
                    <a:lnTo>
                      <a:pt x="2443" y="4103"/>
                    </a:lnTo>
                    <a:lnTo>
                      <a:pt x="2370" y="4348"/>
                    </a:lnTo>
                    <a:lnTo>
                      <a:pt x="2346" y="4592"/>
                    </a:lnTo>
                    <a:lnTo>
                      <a:pt x="2321" y="4861"/>
                    </a:lnTo>
                    <a:lnTo>
                      <a:pt x="2321" y="4934"/>
                    </a:lnTo>
                    <a:lnTo>
                      <a:pt x="2297" y="5032"/>
                    </a:lnTo>
                    <a:lnTo>
                      <a:pt x="2248" y="5105"/>
                    </a:lnTo>
                    <a:lnTo>
                      <a:pt x="2199" y="5154"/>
                    </a:lnTo>
                    <a:lnTo>
                      <a:pt x="2126" y="5227"/>
                    </a:lnTo>
                    <a:lnTo>
                      <a:pt x="2053" y="5251"/>
                    </a:lnTo>
                    <a:lnTo>
                      <a:pt x="1979" y="5276"/>
                    </a:lnTo>
                    <a:lnTo>
                      <a:pt x="1882" y="5300"/>
                    </a:lnTo>
                    <a:lnTo>
                      <a:pt x="1808" y="5276"/>
                    </a:lnTo>
                    <a:lnTo>
                      <a:pt x="1711" y="5251"/>
                    </a:lnTo>
                    <a:lnTo>
                      <a:pt x="1637" y="5227"/>
                    </a:lnTo>
                    <a:lnTo>
                      <a:pt x="1564" y="5154"/>
                    </a:lnTo>
                    <a:lnTo>
                      <a:pt x="1515" y="5105"/>
                    </a:lnTo>
                    <a:lnTo>
                      <a:pt x="1491" y="5032"/>
                    </a:lnTo>
                    <a:lnTo>
                      <a:pt x="1466" y="4934"/>
                    </a:lnTo>
                    <a:lnTo>
                      <a:pt x="1442" y="4861"/>
                    </a:lnTo>
                    <a:lnTo>
                      <a:pt x="1466" y="4494"/>
                    </a:lnTo>
                    <a:lnTo>
                      <a:pt x="1515" y="4177"/>
                    </a:lnTo>
                    <a:lnTo>
                      <a:pt x="1588" y="3835"/>
                    </a:lnTo>
                    <a:lnTo>
                      <a:pt x="1711" y="3542"/>
                    </a:lnTo>
                    <a:lnTo>
                      <a:pt x="1857" y="3224"/>
                    </a:lnTo>
                    <a:lnTo>
                      <a:pt x="2028" y="2956"/>
                    </a:lnTo>
                    <a:lnTo>
                      <a:pt x="2223" y="2687"/>
                    </a:lnTo>
                    <a:lnTo>
                      <a:pt x="2443" y="2443"/>
                    </a:lnTo>
                    <a:lnTo>
                      <a:pt x="2688" y="2223"/>
                    </a:lnTo>
                    <a:lnTo>
                      <a:pt x="2956" y="2028"/>
                    </a:lnTo>
                    <a:lnTo>
                      <a:pt x="3225" y="1857"/>
                    </a:lnTo>
                    <a:lnTo>
                      <a:pt x="3518" y="1710"/>
                    </a:lnTo>
                    <a:lnTo>
                      <a:pt x="3835" y="1612"/>
                    </a:lnTo>
                    <a:lnTo>
                      <a:pt x="4153" y="1515"/>
                    </a:lnTo>
                    <a:lnTo>
                      <a:pt x="4495" y="1466"/>
                    </a:lnTo>
                    <a:close/>
                    <a:moveTo>
                      <a:pt x="4837" y="0"/>
                    </a:moveTo>
                    <a:lnTo>
                      <a:pt x="4348" y="25"/>
                    </a:lnTo>
                    <a:lnTo>
                      <a:pt x="3860" y="98"/>
                    </a:lnTo>
                    <a:lnTo>
                      <a:pt x="3396" y="220"/>
                    </a:lnTo>
                    <a:lnTo>
                      <a:pt x="2956" y="391"/>
                    </a:lnTo>
                    <a:lnTo>
                      <a:pt x="2541" y="587"/>
                    </a:lnTo>
                    <a:lnTo>
                      <a:pt x="2150" y="831"/>
                    </a:lnTo>
                    <a:lnTo>
                      <a:pt x="1759" y="1124"/>
                    </a:lnTo>
                    <a:lnTo>
                      <a:pt x="1418" y="1441"/>
                    </a:lnTo>
                    <a:lnTo>
                      <a:pt x="1100" y="1783"/>
                    </a:lnTo>
                    <a:lnTo>
                      <a:pt x="831" y="2150"/>
                    </a:lnTo>
                    <a:lnTo>
                      <a:pt x="587" y="2540"/>
                    </a:lnTo>
                    <a:lnTo>
                      <a:pt x="392" y="2980"/>
                    </a:lnTo>
                    <a:lnTo>
                      <a:pt x="221" y="3420"/>
                    </a:lnTo>
                    <a:lnTo>
                      <a:pt x="99" y="3884"/>
                    </a:lnTo>
                    <a:lnTo>
                      <a:pt x="25" y="4348"/>
                    </a:lnTo>
                    <a:lnTo>
                      <a:pt x="1" y="4861"/>
                    </a:lnTo>
                    <a:lnTo>
                      <a:pt x="25" y="5349"/>
                    </a:lnTo>
                    <a:lnTo>
                      <a:pt x="99" y="5838"/>
                    </a:lnTo>
                    <a:lnTo>
                      <a:pt x="221" y="6302"/>
                    </a:lnTo>
                    <a:lnTo>
                      <a:pt x="392" y="6741"/>
                    </a:lnTo>
                    <a:lnTo>
                      <a:pt x="587" y="7156"/>
                    </a:lnTo>
                    <a:lnTo>
                      <a:pt x="831" y="7547"/>
                    </a:lnTo>
                    <a:lnTo>
                      <a:pt x="1100" y="7938"/>
                    </a:lnTo>
                    <a:lnTo>
                      <a:pt x="1418" y="8280"/>
                    </a:lnTo>
                    <a:lnTo>
                      <a:pt x="1759" y="8597"/>
                    </a:lnTo>
                    <a:lnTo>
                      <a:pt x="2150" y="8866"/>
                    </a:lnTo>
                    <a:lnTo>
                      <a:pt x="2541" y="9110"/>
                    </a:lnTo>
                    <a:lnTo>
                      <a:pt x="2956" y="9306"/>
                    </a:lnTo>
                    <a:lnTo>
                      <a:pt x="3396" y="9477"/>
                    </a:lnTo>
                    <a:lnTo>
                      <a:pt x="3860" y="9599"/>
                    </a:lnTo>
                    <a:lnTo>
                      <a:pt x="4348" y="9672"/>
                    </a:lnTo>
                    <a:lnTo>
                      <a:pt x="4837" y="9696"/>
                    </a:lnTo>
                    <a:lnTo>
                      <a:pt x="5350" y="9672"/>
                    </a:lnTo>
                    <a:lnTo>
                      <a:pt x="5814" y="9599"/>
                    </a:lnTo>
                    <a:lnTo>
                      <a:pt x="6278" y="9477"/>
                    </a:lnTo>
                    <a:lnTo>
                      <a:pt x="6717" y="9306"/>
                    </a:lnTo>
                    <a:lnTo>
                      <a:pt x="7157" y="9110"/>
                    </a:lnTo>
                    <a:lnTo>
                      <a:pt x="7548" y="8866"/>
                    </a:lnTo>
                    <a:lnTo>
                      <a:pt x="7914" y="8597"/>
                    </a:lnTo>
                    <a:lnTo>
                      <a:pt x="8256" y="8280"/>
                    </a:lnTo>
                    <a:lnTo>
                      <a:pt x="8573" y="7938"/>
                    </a:lnTo>
                    <a:lnTo>
                      <a:pt x="8867" y="7547"/>
                    </a:lnTo>
                    <a:lnTo>
                      <a:pt x="9111" y="7156"/>
                    </a:lnTo>
                    <a:lnTo>
                      <a:pt x="9306" y="6741"/>
                    </a:lnTo>
                    <a:lnTo>
                      <a:pt x="9477" y="6302"/>
                    </a:lnTo>
                    <a:lnTo>
                      <a:pt x="9599" y="5838"/>
                    </a:lnTo>
                    <a:lnTo>
                      <a:pt x="9673" y="5349"/>
                    </a:lnTo>
                    <a:lnTo>
                      <a:pt x="9697" y="4861"/>
                    </a:lnTo>
                    <a:lnTo>
                      <a:pt x="9673" y="4348"/>
                    </a:lnTo>
                    <a:lnTo>
                      <a:pt x="9599" y="3884"/>
                    </a:lnTo>
                    <a:lnTo>
                      <a:pt x="9477" y="3420"/>
                    </a:lnTo>
                    <a:lnTo>
                      <a:pt x="9306" y="2980"/>
                    </a:lnTo>
                    <a:lnTo>
                      <a:pt x="9111" y="2540"/>
                    </a:lnTo>
                    <a:lnTo>
                      <a:pt x="8867" y="2150"/>
                    </a:lnTo>
                    <a:lnTo>
                      <a:pt x="8573" y="1783"/>
                    </a:lnTo>
                    <a:lnTo>
                      <a:pt x="8256" y="1441"/>
                    </a:lnTo>
                    <a:lnTo>
                      <a:pt x="7914" y="1124"/>
                    </a:lnTo>
                    <a:lnTo>
                      <a:pt x="7548" y="831"/>
                    </a:lnTo>
                    <a:lnTo>
                      <a:pt x="7157" y="587"/>
                    </a:lnTo>
                    <a:lnTo>
                      <a:pt x="6717" y="391"/>
                    </a:lnTo>
                    <a:lnTo>
                      <a:pt x="6278" y="220"/>
                    </a:lnTo>
                    <a:lnTo>
                      <a:pt x="5814" y="98"/>
                    </a:lnTo>
                    <a:lnTo>
                      <a:pt x="5350" y="25"/>
                    </a:lnTo>
                    <a:lnTo>
                      <a:pt x="483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5" name="Shape 482">
                <a:extLst>
                  <a:ext uri="{FF2B5EF4-FFF2-40B4-BE49-F238E27FC236}">
                    <a16:creationId xmlns:a16="http://schemas.microsoft.com/office/drawing/2014/main" id="{EDEB4A87-BE7B-47E9-B207-F190F4E6A199}"/>
                  </a:ext>
                </a:extLst>
              </p:cNvPr>
              <p:cNvSpPr/>
              <p:nvPr/>
            </p:nvSpPr>
            <p:spPr>
              <a:xfrm>
                <a:off x="4215400" y="3253150"/>
                <a:ext cx="154500" cy="153875"/>
              </a:xfrm>
              <a:custGeom>
                <a:avLst/>
                <a:gdLst/>
                <a:ahLst/>
                <a:cxnLst/>
                <a:rect l="0" t="0" r="0" b="0"/>
                <a:pathLst>
                  <a:path w="6180" h="6155" extrusionOk="0">
                    <a:moveTo>
                      <a:pt x="1075" y="0"/>
                    </a:moveTo>
                    <a:lnTo>
                      <a:pt x="831" y="269"/>
                    </a:lnTo>
                    <a:lnTo>
                      <a:pt x="562" y="537"/>
                    </a:lnTo>
                    <a:lnTo>
                      <a:pt x="293" y="782"/>
                    </a:lnTo>
                    <a:lnTo>
                      <a:pt x="0" y="1026"/>
                    </a:lnTo>
                    <a:lnTo>
                      <a:pt x="4983" y="6008"/>
                    </a:lnTo>
                    <a:lnTo>
                      <a:pt x="5056" y="6057"/>
                    </a:lnTo>
                    <a:lnTo>
                      <a:pt x="5129" y="6106"/>
                    </a:lnTo>
                    <a:lnTo>
                      <a:pt x="5227" y="6130"/>
                    </a:lnTo>
                    <a:lnTo>
                      <a:pt x="5325" y="6155"/>
                    </a:lnTo>
                    <a:lnTo>
                      <a:pt x="5422" y="6130"/>
                    </a:lnTo>
                    <a:lnTo>
                      <a:pt x="5496" y="6106"/>
                    </a:lnTo>
                    <a:lnTo>
                      <a:pt x="5593" y="6057"/>
                    </a:lnTo>
                    <a:lnTo>
                      <a:pt x="5667" y="6008"/>
                    </a:lnTo>
                    <a:lnTo>
                      <a:pt x="6033" y="5642"/>
                    </a:lnTo>
                    <a:lnTo>
                      <a:pt x="6106" y="5569"/>
                    </a:lnTo>
                    <a:lnTo>
                      <a:pt x="6155" y="5471"/>
                    </a:lnTo>
                    <a:lnTo>
                      <a:pt x="6179" y="5373"/>
                    </a:lnTo>
                    <a:lnTo>
                      <a:pt x="6179" y="5300"/>
                    </a:lnTo>
                    <a:lnTo>
                      <a:pt x="6179" y="5202"/>
                    </a:lnTo>
                    <a:lnTo>
                      <a:pt x="6155" y="5105"/>
                    </a:lnTo>
                    <a:lnTo>
                      <a:pt x="6106" y="5031"/>
                    </a:lnTo>
                    <a:lnTo>
                      <a:pt x="6033" y="4934"/>
                    </a:lnTo>
                    <a:lnTo>
                      <a:pt x="107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40" name="Shape 484">
              <a:extLst>
                <a:ext uri="{FF2B5EF4-FFF2-40B4-BE49-F238E27FC236}">
                  <a16:creationId xmlns:a16="http://schemas.microsoft.com/office/drawing/2014/main" id="{806D03E8-71EA-4ED9-9884-EEE461A97D3C}"/>
                </a:ext>
              </a:extLst>
            </p:cNvPr>
            <p:cNvSpPr/>
            <p:nvPr/>
          </p:nvSpPr>
          <p:spPr>
            <a:xfrm>
              <a:off x="8379867" y="2211049"/>
              <a:ext cx="213687" cy="307589"/>
            </a:xfrm>
            <a:custGeom>
              <a:avLst/>
              <a:gdLst/>
              <a:ahLst/>
              <a:cxnLst/>
              <a:rect l="0" t="0" r="0" b="0"/>
              <a:pathLst>
                <a:path w="12896" h="18563" extrusionOk="0">
                  <a:moveTo>
                    <a:pt x="6448" y="1564"/>
                  </a:moveTo>
                  <a:lnTo>
                    <a:pt x="6814" y="1588"/>
                  </a:lnTo>
                  <a:lnTo>
                    <a:pt x="7181" y="1637"/>
                  </a:lnTo>
                  <a:lnTo>
                    <a:pt x="7523" y="1735"/>
                  </a:lnTo>
                  <a:lnTo>
                    <a:pt x="7865" y="1857"/>
                  </a:lnTo>
                  <a:lnTo>
                    <a:pt x="8182" y="2003"/>
                  </a:lnTo>
                  <a:lnTo>
                    <a:pt x="8475" y="2199"/>
                  </a:lnTo>
                  <a:lnTo>
                    <a:pt x="8768" y="2394"/>
                  </a:lnTo>
                  <a:lnTo>
                    <a:pt x="9013" y="2638"/>
                  </a:lnTo>
                  <a:lnTo>
                    <a:pt x="9257" y="2883"/>
                  </a:lnTo>
                  <a:lnTo>
                    <a:pt x="9477" y="3176"/>
                  </a:lnTo>
                  <a:lnTo>
                    <a:pt x="9647" y="3469"/>
                  </a:lnTo>
                  <a:lnTo>
                    <a:pt x="9794" y="3786"/>
                  </a:lnTo>
                  <a:lnTo>
                    <a:pt x="9916" y="4128"/>
                  </a:lnTo>
                  <a:lnTo>
                    <a:pt x="10014" y="4470"/>
                  </a:lnTo>
                  <a:lnTo>
                    <a:pt x="10063" y="4836"/>
                  </a:lnTo>
                  <a:lnTo>
                    <a:pt x="10087" y="5203"/>
                  </a:lnTo>
                  <a:lnTo>
                    <a:pt x="10087" y="7547"/>
                  </a:lnTo>
                  <a:lnTo>
                    <a:pt x="2809" y="7547"/>
                  </a:lnTo>
                  <a:lnTo>
                    <a:pt x="2809" y="5203"/>
                  </a:lnTo>
                  <a:lnTo>
                    <a:pt x="2833" y="4836"/>
                  </a:lnTo>
                  <a:lnTo>
                    <a:pt x="2882" y="4470"/>
                  </a:lnTo>
                  <a:lnTo>
                    <a:pt x="2980" y="4128"/>
                  </a:lnTo>
                  <a:lnTo>
                    <a:pt x="3102" y="3786"/>
                  </a:lnTo>
                  <a:lnTo>
                    <a:pt x="3249" y="3469"/>
                  </a:lnTo>
                  <a:lnTo>
                    <a:pt x="3420" y="3176"/>
                  </a:lnTo>
                  <a:lnTo>
                    <a:pt x="3639" y="2883"/>
                  </a:lnTo>
                  <a:lnTo>
                    <a:pt x="3884" y="2638"/>
                  </a:lnTo>
                  <a:lnTo>
                    <a:pt x="4128" y="2394"/>
                  </a:lnTo>
                  <a:lnTo>
                    <a:pt x="4421" y="2199"/>
                  </a:lnTo>
                  <a:lnTo>
                    <a:pt x="4714" y="2003"/>
                  </a:lnTo>
                  <a:lnTo>
                    <a:pt x="5032" y="1857"/>
                  </a:lnTo>
                  <a:lnTo>
                    <a:pt x="5373" y="1735"/>
                  </a:lnTo>
                  <a:lnTo>
                    <a:pt x="5715" y="1637"/>
                  </a:lnTo>
                  <a:lnTo>
                    <a:pt x="6082" y="1588"/>
                  </a:lnTo>
                  <a:lnTo>
                    <a:pt x="6448" y="1564"/>
                  </a:lnTo>
                  <a:close/>
                  <a:moveTo>
                    <a:pt x="6448" y="10991"/>
                  </a:moveTo>
                  <a:lnTo>
                    <a:pt x="6692" y="11015"/>
                  </a:lnTo>
                  <a:lnTo>
                    <a:pt x="6937" y="11089"/>
                  </a:lnTo>
                  <a:lnTo>
                    <a:pt x="7132" y="11211"/>
                  </a:lnTo>
                  <a:lnTo>
                    <a:pt x="7327" y="11357"/>
                  </a:lnTo>
                  <a:lnTo>
                    <a:pt x="7474" y="11528"/>
                  </a:lnTo>
                  <a:lnTo>
                    <a:pt x="7572" y="11748"/>
                  </a:lnTo>
                  <a:lnTo>
                    <a:pt x="7645" y="11968"/>
                  </a:lnTo>
                  <a:lnTo>
                    <a:pt x="7669" y="12212"/>
                  </a:lnTo>
                  <a:lnTo>
                    <a:pt x="7669" y="12383"/>
                  </a:lnTo>
                  <a:lnTo>
                    <a:pt x="7645" y="12530"/>
                  </a:lnTo>
                  <a:lnTo>
                    <a:pt x="7596" y="12701"/>
                  </a:lnTo>
                  <a:lnTo>
                    <a:pt x="7523" y="12823"/>
                  </a:lnTo>
                  <a:lnTo>
                    <a:pt x="7425" y="12969"/>
                  </a:lnTo>
                  <a:lnTo>
                    <a:pt x="7327" y="13067"/>
                  </a:lnTo>
                  <a:lnTo>
                    <a:pt x="7205" y="13189"/>
                  </a:lnTo>
                  <a:lnTo>
                    <a:pt x="7083" y="13262"/>
                  </a:lnTo>
                  <a:lnTo>
                    <a:pt x="7230" y="15094"/>
                  </a:lnTo>
                  <a:lnTo>
                    <a:pt x="5667" y="15094"/>
                  </a:lnTo>
                  <a:lnTo>
                    <a:pt x="5813" y="13262"/>
                  </a:lnTo>
                  <a:lnTo>
                    <a:pt x="5691" y="13189"/>
                  </a:lnTo>
                  <a:lnTo>
                    <a:pt x="5569" y="13067"/>
                  </a:lnTo>
                  <a:lnTo>
                    <a:pt x="5471" y="12969"/>
                  </a:lnTo>
                  <a:lnTo>
                    <a:pt x="5373" y="12823"/>
                  </a:lnTo>
                  <a:lnTo>
                    <a:pt x="5300" y="12701"/>
                  </a:lnTo>
                  <a:lnTo>
                    <a:pt x="5251" y="12530"/>
                  </a:lnTo>
                  <a:lnTo>
                    <a:pt x="5227" y="12383"/>
                  </a:lnTo>
                  <a:lnTo>
                    <a:pt x="5227" y="12212"/>
                  </a:lnTo>
                  <a:lnTo>
                    <a:pt x="5251" y="11968"/>
                  </a:lnTo>
                  <a:lnTo>
                    <a:pt x="5325" y="11748"/>
                  </a:lnTo>
                  <a:lnTo>
                    <a:pt x="5422" y="11528"/>
                  </a:lnTo>
                  <a:lnTo>
                    <a:pt x="5569" y="11357"/>
                  </a:lnTo>
                  <a:lnTo>
                    <a:pt x="5764" y="11211"/>
                  </a:lnTo>
                  <a:lnTo>
                    <a:pt x="5960" y="11089"/>
                  </a:lnTo>
                  <a:lnTo>
                    <a:pt x="6204" y="11015"/>
                  </a:lnTo>
                  <a:lnTo>
                    <a:pt x="6448" y="10991"/>
                  </a:lnTo>
                  <a:close/>
                  <a:moveTo>
                    <a:pt x="6448" y="1"/>
                  </a:moveTo>
                  <a:lnTo>
                    <a:pt x="5911" y="25"/>
                  </a:lnTo>
                  <a:lnTo>
                    <a:pt x="5398" y="123"/>
                  </a:lnTo>
                  <a:lnTo>
                    <a:pt x="4909" y="245"/>
                  </a:lnTo>
                  <a:lnTo>
                    <a:pt x="4421" y="416"/>
                  </a:lnTo>
                  <a:lnTo>
                    <a:pt x="3981" y="636"/>
                  </a:lnTo>
                  <a:lnTo>
                    <a:pt x="3542" y="904"/>
                  </a:lnTo>
                  <a:lnTo>
                    <a:pt x="3151" y="1197"/>
                  </a:lnTo>
                  <a:lnTo>
                    <a:pt x="2760" y="1539"/>
                  </a:lnTo>
                  <a:lnTo>
                    <a:pt x="2443" y="1906"/>
                  </a:lnTo>
                  <a:lnTo>
                    <a:pt x="2125" y="2296"/>
                  </a:lnTo>
                  <a:lnTo>
                    <a:pt x="1881" y="2736"/>
                  </a:lnTo>
                  <a:lnTo>
                    <a:pt x="1661" y="3176"/>
                  </a:lnTo>
                  <a:lnTo>
                    <a:pt x="1466" y="3664"/>
                  </a:lnTo>
                  <a:lnTo>
                    <a:pt x="1344" y="4153"/>
                  </a:lnTo>
                  <a:lnTo>
                    <a:pt x="1270" y="4690"/>
                  </a:lnTo>
                  <a:lnTo>
                    <a:pt x="1246" y="5203"/>
                  </a:lnTo>
                  <a:lnTo>
                    <a:pt x="1246" y="7547"/>
                  </a:lnTo>
                  <a:lnTo>
                    <a:pt x="391" y="7547"/>
                  </a:lnTo>
                  <a:lnTo>
                    <a:pt x="293" y="7572"/>
                  </a:lnTo>
                  <a:lnTo>
                    <a:pt x="220" y="7621"/>
                  </a:lnTo>
                  <a:lnTo>
                    <a:pt x="147" y="7669"/>
                  </a:lnTo>
                  <a:lnTo>
                    <a:pt x="74" y="7743"/>
                  </a:lnTo>
                  <a:lnTo>
                    <a:pt x="49" y="7840"/>
                  </a:lnTo>
                  <a:lnTo>
                    <a:pt x="0" y="7914"/>
                  </a:lnTo>
                  <a:lnTo>
                    <a:pt x="0" y="8036"/>
                  </a:lnTo>
                  <a:lnTo>
                    <a:pt x="0" y="18074"/>
                  </a:lnTo>
                  <a:lnTo>
                    <a:pt x="0" y="18171"/>
                  </a:lnTo>
                  <a:lnTo>
                    <a:pt x="49" y="18269"/>
                  </a:lnTo>
                  <a:lnTo>
                    <a:pt x="74" y="18342"/>
                  </a:lnTo>
                  <a:lnTo>
                    <a:pt x="147" y="18416"/>
                  </a:lnTo>
                  <a:lnTo>
                    <a:pt x="220" y="18464"/>
                  </a:lnTo>
                  <a:lnTo>
                    <a:pt x="293" y="18513"/>
                  </a:lnTo>
                  <a:lnTo>
                    <a:pt x="391" y="18538"/>
                  </a:lnTo>
                  <a:lnTo>
                    <a:pt x="489" y="18562"/>
                  </a:lnTo>
                  <a:lnTo>
                    <a:pt x="12407" y="18562"/>
                  </a:lnTo>
                  <a:lnTo>
                    <a:pt x="12505" y="18538"/>
                  </a:lnTo>
                  <a:lnTo>
                    <a:pt x="12603" y="18513"/>
                  </a:lnTo>
                  <a:lnTo>
                    <a:pt x="12676" y="18464"/>
                  </a:lnTo>
                  <a:lnTo>
                    <a:pt x="12749" y="18416"/>
                  </a:lnTo>
                  <a:lnTo>
                    <a:pt x="12822" y="18342"/>
                  </a:lnTo>
                  <a:lnTo>
                    <a:pt x="12847" y="18269"/>
                  </a:lnTo>
                  <a:lnTo>
                    <a:pt x="12896" y="18171"/>
                  </a:lnTo>
                  <a:lnTo>
                    <a:pt x="12896" y="18074"/>
                  </a:lnTo>
                  <a:lnTo>
                    <a:pt x="12896" y="8036"/>
                  </a:lnTo>
                  <a:lnTo>
                    <a:pt x="12896" y="7914"/>
                  </a:lnTo>
                  <a:lnTo>
                    <a:pt x="12847" y="7840"/>
                  </a:lnTo>
                  <a:lnTo>
                    <a:pt x="12822" y="7743"/>
                  </a:lnTo>
                  <a:lnTo>
                    <a:pt x="12749" y="7669"/>
                  </a:lnTo>
                  <a:lnTo>
                    <a:pt x="12676" y="7621"/>
                  </a:lnTo>
                  <a:lnTo>
                    <a:pt x="12603" y="7572"/>
                  </a:lnTo>
                  <a:lnTo>
                    <a:pt x="12505" y="7547"/>
                  </a:lnTo>
                  <a:lnTo>
                    <a:pt x="11650" y="7547"/>
                  </a:lnTo>
                  <a:lnTo>
                    <a:pt x="11650" y="5203"/>
                  </a:lnTo>
                  <a:lnTo>
                    <a:pt x="11626" y="4690"/>
                  </a:lnTo>
                  <a:lnTo>
                    <a:pt x="11552" y="4153"/>
                  </a:lnTo>
                  <a:lnTo>
                    <a:pt x="11430" y="3664"/>
                  </a:lnTo>
                  <a:lnTo>
                    <a:pt x="11235" y="3176"/>
                  </a:lnTo>
                  <a:lnTo>
                    <a:pt x="11015" y="2736"/>
                  </a:lnTo>
                  <a:lnTo>
                    <a:pt x="10771" y="2296"/>
                  </a:lnTo>
                  <a:lnTo>
                    <a:pt x="10453" y="1906"/>
                  </a:lnTo>
                  <a:lnTo>
                    <a:pt x="10136" y="1539"/>
                  </a:lnTo>
                  <a:lnTo>
                    <a:pt x="9745" y="1197"/>
                  </a:lnTo>
                  <a:lnTo>
                    <a:pt x="9354" y="904"/>
                  </a:lnTo>
                  <a:lnTo>
                    <a:pt x="8939" y="636"/>
                  </a:lnTo>
                  <a:lnTo>
                    <a:pt x="8475" y="416"/>
                  </a:lnTo>
                  <a:lnTo>
                    <a:pt x="7987" y="245"/>
                  </a:lnTo>
                  <a:lnTo>
                    <a:pt x="7498" y="123"/>
                  </a:lnTo>
                  <a:lnTo>
                    <a:pt x="6985" y="25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prstDash val="sysDot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41" name="Shape 485">
              <a:extLst>
                <a:ext uri="{FF2B5EF4-FFF2-40B4-BE49-F238E27FC236}">
                  <a16:creationId xmlns:a16="http://schemas.microsoft.com/office/drawing/2014/main" id="{B5DB0CA0-1584-4485-831A-768A8948F7F0}"/>
                </a:ext>
              </a:extLst>
            </p:cNvPr>
            <p:cNvGrpSpPr/>
            <p:nvPr/>
          </p:nvGrpSpPr>
          <p:grpSpPr>
            <a:xfrm>
              <a:off x="8828252" y="2220566"/>
              <a:ext cx="209644" cy="297879"/>
              <a:chOff x="6701050" y="2978375"/>
              <a:chExt cx="316300" cy="449425"/>
            </a:xfrm>
            <a:grpFill/>
          </p:grpSpPr>
          <p:sp>
            <p:nvSpPr>
              <p:cNvPr id="141" name="Shape 486">
                <a:extLst>
                  <a:ext uri="{FF2B5EF4-FFF2-40B4-BE49-F238E27FC236}">
                    <a16:creationId xmlns:a16="http://schemas.microsoft.com/office/drawing/2014/main" id="{AE56F7D4-F107-4A6D-BBB7-575F852907FB}"/>
                  </a:ext>
                </a:extLst>
              </p:cNvPr>
              <p:cNvSpPr/>
              <p:nvPr/>
            </p:nvSpPr>
            <p:spPr>
              <a:xfrm>
                <a:off x="6701050" y="2978375"/>
                <a:ext cx="316300" cy="78175"/>
              </a:xfrm>
              <a:custGeom>
                <a:avLst/>
                <a:gdLst/>
                <a:ahLst/>
                <a:cxnLst/>
                <a:rect l="0" t="0" r="0" b="0"/>
                <a:pathLst>
                  <a:path w="12652" h="3127" extrusionOk="0">
                    <a:moveTo>
                      <a:pt x="7840" y="782"/>
                    </a:moveTo>
                    <a:lnTo>
                      <a:pt x="7865" y="807"/>
                    </a:lnTo>
                    <a:lnTo>
                      <a:pt x="7889" y="831"/>
                    </a:lnTo>
                    <a:lnTo>
                      <a:pt x="7889" y="880"/>
                    </a:lnTo>
                    <a:lnTo>
                      <a:pt x="7889" y="1417"/>
                    </a:lnTo>
                    <a:lnTo>
                      <a:pt x="4763" y="1417"/>
                    </a:lnTo>
                    <a:lnTo>
                      <a:pt x="4763" y="880"/>
                    </a:lnTo>
                    <a:lnTo>
                      <a:pt x="4763" y="831"/>
                    </a:lnTo>
                    <a:lnTo>
                      <a:pt x="4787" y="807"/>
                    </a:lnTo>
                    <a:lnTo>
                      <a:pt x="4812" y="782"/>
                    </a:lnTo>
                    <a:close/>
                    <a:moveTo>
                      <a:pt x="4861" y="1"/>
                    </a:moveTo>
                    <a:lnTo>
                      <a:pt x="4690" y="25"/>
                    </a:lnTo>
                    <a:lnTo>
                      <a:pt x="4519" y="74"/>
                    </a:lnTo>
                    <a:lnTo>
                      <a:pt x="4372" y="147"/>
                    </a:lnTo>
                    <a:lnTo>
                      <a:pt x="4250" y="269"/>
                    </a:lnTo>
                    <a:lnTo>
                      <a:pt x="4128" y="392"/>
                    </a:lnTo>
                    <a:lnTo>
                      <a:pt x="4055" y="538"/>
                    </a:lnTo>
                    <a:lnTo>
                      <a:pt x="4006" y="709"/>
                    </a:lnTo>
                    <a:lnTo>
                      <a:pt x="3982" y="880"/>
                    </a:lnTo>
                    <a:lnTo>
                      <a:pt x="3982" y="1417"/>
                    </a:lnTo>
                    <a:lnTo>
                      <a:pt x="391" y="1417"/>
                    </a:lnTo>
                    <a:lnTo>
                      <a:pt x="294" y="1466"/>
                    </a:lnTo>
                    <a:lnTo>
                      <a:pt x="220" y="1491"/>
                    </a:lnTo>
                    <a:lnTo>
                      <a:pt x="147" y="1564"/>
                    </a:lnTo>
                    <a:lnTo>
                      <a:pt x="74" y="1637"/>
                    </a:lnTo>
                    <a:lnTo>
                      <a:pt x="49" y="1710"/>
                    </a:lnTo>
                    <a:lnTo>
                      <a:pt x="1" y="1808"/>
                    </a:lnTo>
                    <a:lnTo>
                      <a:pt x="1" y="1906"/>
                    </a:lnTo>
                    <a:lnTo>
                      <a:pt x="1" y="3127"/>
                    </a:lnTo>
                    <a:lnTo>
                      <a:pt x="12652" y="3127"/>
                    </a:lnTo>
                    <a:lnTo>
                      <a:pt x="12652" y="1906"/>
                    </a:lnTo>
                    <a:lnTo>
                      <a:pt x="12652" y="1808"/>
                    </a:lnTo>
                    <a:lnTo>
                      <a:pt x="12603" y="1710"/>
                    </a:lnTo>
                    <a:lnTo>
                      <a:pt x="12578" y="1637"/>
                    </a:lnTo>
                    <a:lnTo>
                      <a:pt x="12505" y="1564"/>
                    </a:lnTo>
                    <a:lnTo>
                      <a:pt x="12432" y="1491"/>
                    </a:lnTo>
                    <a:lnTo>
                      <a:pt x="12359" y="1466"/>
                    </a:lnTo>
                    <a:lnTo>
                      <a:pt x="12261" y="1417"/>
                    </a:lnTo>
                    <a:lnTo>
                      <a:pt x="8671" y="1417"/>
                    </a:lnTo>
                    <a:lnTo>
                      <a:pt x="8671" y="880"/>
                    </a:lnTo>
                    <a:lnTo>
                      <a:pt x="8646" y="709"/>
                    </a:lnTo>
                    <a:lnTo>
                      <a:pt x="8597" y="538"/>
                    </a:lnTo>
                    <a:lnTo>
                      <a:pt x="8524" y="392"/>
                    </a:lnTo>
                    <a:lnTo>
                      <a:pt x="8402" y="269"/>
                    </a:lnTo>
                    <a:lnTo>
                      <a:pt x="8280" y="147"/>
                    </a:lnTo>
                    <a:lnTo>
                      <a:pt x="8133" y="74"/>
                    </a:lnTo>
                    <a:lnTo>
                      <a:pt x="7962" y="25"/>
                    </a:lnTo>
                    <a:lnTo>
                      <a:pt x="779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2" name="Shape 487">
                <a:extLst>
                  <a:ext uri="{FF2B5EF4-FFF2-40B4-BE49-F238E27FC236}">
                    <a16:creationId xmlns:a16="http://schemas.microsoft.com/office/drawing/2014/main" id="{40895EF8-E0EA-4C13-93DB-92706BE59CAA}"/>
                  </a:ext>
                </a:extLst>
              </p:cNvPr>
              <p:cNvSpPr/>
              <p:nvPr/>
            </p:nvSpPr>
            <p:spPr>
              <a:xfrm>
                <a:off x="6713875" y="3068750"/>
                <a:ext cx="290650" cy="359050"/>
              </a:xfrm>
              <a:custGeom>
                <a:avLst/>
                <a:gdLst/>
                <a:ahLst/>
                <a:cxnLst/>
                <a:rect l="0" t="0" r="0" b="0"/>
                <a:pathLst>
                  <a:path w="11626" h="14362" extrusionOk="0">
                    <a:moveTo>
                      <a:pt x="2614" y="1686"/>
                    </a:moveTo>
                    <a:lnTo>
                      <a:pt x="2711" y="1710"/>
                    </a:lnTo>
                    <a:lnTo>
                      <a:pt x="2785" y="1759"/>
                    </a:lnTo>
                    <a:lnTo>
                      <a:pt x="2834" y="1857"/>
                    </a:lnTo>
                    <a:lnTo>
                      <a:pt x="2858" y="1930"/>
                    </a:lnTo>
                    <a:lnTo>
                      <a:pt x="2858" y="12432"/>
                    </a:lnTo>
                    <a:lnTo>
                      <a:pt x="2834" y="12529"/>
                    </a:lnTo>
                    <a:lnTo>
                      <a:pt x="2785" y="12603"/>
                    </a:lnTo>
                    <a:lnTo>
                      <a:pt x="2711" y="12652"/>
                    </a:lnTo>
                    <a:lnTo>
                      <a:pt x="2614" y="12676"/>
                    </a:lnTo>
                    <a:lnTo>
                      <a:pt x="2516" y="12652"/>
                    </a:lnTo>
                    <a:lnTo>
                      <a:pt x="2443" y="12603"/>
                    </a:lnTo>
                    <a:lnTo>
                      <a:pt x="2394" y="12529"/>
                    </a:lnTo>
                    <a:lnTo>
                      <a:pt x="2369" y="12432"/>
                    </a:lnTo>
                    <a:lnTo>
                      <a:pt x="2369" y="1930"/>
                    </a:lnTo>
                    <a:lnTo>
                      <a:pt x="2394" y="1857"/>
                    </a:lnTo>
                    <a:lnTo>
                      <a:pt x="2443" y="1759"/>
                    </a:lnTo>
                    <a:lnTo>
                      <a:pt x="2516" y="1710"/>
                    </a:lnTo>
                    <a:lnTo>
                      <a:pt x="2614" y="1686"/>
                    </a:lnTo>
                    <a:close/>
                    <a:moveTo>
                      <a:pt x="5813" y="1686"/>
                    </a:moveTo>
                    <a:lnTo>
                      <a:pt x="5911" y="1710"/>
                    </a:lnTo>
                    <a:lnTo>
                      <a:pt x="5984" y="1759"/>
                    </a:lnTo>
                    <a:lnTo>
                      <a:pt x="6033" y="1857"/>
                    </a:lnTo>
                    <a:lnTo>
                      <a:pt x="6057" y="1930"/>
                    </a:lnTo>
                    <a:lnTo>
                      <a:pt x="6057" y="12432"/>
                    </a:lnTo>
                    <a:lnTo>
                      <a:pt x="6033" y="12529"/>
                    </a:lnTo>
                    <a:lnTo>
                      <a:pt x="5984" y="12603"/>
                    </a:lnTo>
                    <a:lnTo>
                      <a:pt x="5911" y="12652"/>
                    </a:lnTo>
                    <a:lnTo>
                      <a:pt x="5813" y="12676"/>
                    </a:lnTo>
                    <a:lnTo>
                      <a:pt x="5715" y="12652"/>
                    </a:lnTo>
                    <a:lnTo>
                      <a:pt x="5642" y="12603"/>
                    </a:lnTo>
                    <a:lnTo>
                      <a:pt x="5593" y="12529"/>
                    </a:lnTo>
                    <a:lnTo>
                      <a:pt x="5569" y="12432"/>
                    </a:lnTo>
                    <a:lnTo>
                      <a:pt x="5569" y="1930"/>
                    </a:lnTo>
                    <a:lnTo>
                      <a:pt x="5593" y="1857"/>
                    </a:lnTo>
                    <a:lnTo>
                      <a:pt x="5642" y="1759"/>
                    </a:lnTo>
                    <a:lnTo>
                      <a:pt x="5715" y="1710"/>
                    </a:lnTo>
                    <a:lnTo>
                      <a:pt x="5813" y="1686"/>
                    </a:lnTo>
                    <a:close/>
                    <a:moveTo>
                      <a:pt x="9013" y="1686"/>
                    </a:moveTo>
                    <a:lnTo>
                      <a:pt x="9110" y="1710"/>
                    </a:lnTo>
                    <a:lnTo>
                      <a:pt x="9183" y="1759"/>
                    </a:lnTo>
                    <a:lnTo>
                      <a:pt x="9232" y="1857"/>
                    </a:lnTo>
                    <a:lnTo>
                      <a:pt x="9257" y="1930"/>
                    </a:lnTo>
                    <a:lnTo>
                      <a:pt x="9257" y="12432"/>
                    </a:lnTo>
                    <a:lnTo>
                      <a:pt x="9232" y="12529"/>
                    </a:lnTo>
                    <a:lnTo>
                      <a:pt x="9183" y="12603"/>
                    </a:lnTo>
                    <a:lnTo>
                      <a:pt x="9110" y="12652"/>
                    </a:lnTo>
                    <a:lnTo>
                      <a:pt x="9013" y="12676"/>
                    </a:lnTo>
                    <a:lnTo>
                      <a:pt x="8915" y="12652"/>
                    </a:lnTo>
                    <a:lnTo>
                      <a:pt x="8842" y="12603"/>
                    </a:lnTo>
                    <a:lnTo>
                      <a:pt x="8793" y="12529"/>
                    </a:lnTo>
                    <a:lnTo>
                      <a:pt x="8768" y="12432"/>
                    </a:lnTo>
                    <a:lnTo>
                      <a:pt x="8768" y="1930"/>
                    </a:lnTo>
                    <a:lnTo>
                      <a:pt x="8793" y="1857"/>
                    </a:lnTo>
                    <a:lnTo>
                      <a:pt x="8842" y="1759"/>
                    </a:lnTo>
                    <a:lnTo>
                      <a:pt x="8915" y="1710"/>
                    </a:lnTo>
                    <a:lnTo>
                      <a:pt x="9013" y="1686"/>
                    </a:lnTo>
                    <a:close/>
                    <a:moveTo>
                      <a:pt x="0" y="0"/>
                    </a:moveTo>
                    <a:lnTo>
                      <a:pt x="0" y="13873"/>
                    </a:lnTo>
                    <a:lnTo>
                      <a:pt x="0" y="13970"/>
                    </a:lnTo>
                    <a:lnTo>
                      <a:pt x="49" y="14068"/>
                    </a:lnTo>
                    <a:lnTo>
                      <a:pt x="74" y="14141"/>
                    </a:lnTo>
                    <a:lnTo>
                      <a:pt x="147" y="14215"/>
                    </a:lnTo>
                    <a:lnTo>
                      <a:pt x="220" y="14263"/>
                    </a:lnTo>
                    <a:lnTo>
                      <a:pt x="294" y="14312"/>
                    </a:lnTo>
                    <a:lnTo>
                      <a:pt x="391" y="14337"/>
                    </a:lnTo>
                    <a:lnTo>
                      <a:pt x="489" y="14361"/>
                    </a:lnTo>
                    <a:lnTo>
                      <a:pt x="11137" y="14361"/>
                    </a:lnTo>
                    <a:lnTo>
                      <a:pt x="11235" y="14337"/>
                    </a:lnTo>
                    <a:lnTo>
                      <a:pt x="11333" y="14312"/>
                    </a:lnTo>
                    <a:lnTo>
                      <a:pt x="11406" y="14263"/>
                    </a:lnTo>
                    <a:lnTo>
                      <a:pt x="11479" y="14215"/>
                    </a:lnTo>
                    <a:lnTo>
                      <a:pt x="11553" y="14141"/>
                    </a:lnTo>
                    <a:lnTo>
                      <a:pt x="11577" y="14068"/>
                    </a:lnTo>
                    <a:lnTo>
                      <a:pt x="11626" y="13970"/>
                    </a:lnTo>
                    <a:lnTo>
                      <a:pt x="11626" y="13873"/>
                    </a:lnTo>
                    <a:lnTo>
                      <a:pt x="1162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42" name="Shape 488">
              <a:extLst>
                <a:ext uri="{FF2B5EF4-FFF2-40B4-BE49-F238E27FC236}">
                  <a16:creationId xmlns:a16="http://schemas.microsoft.com/office/drawing/2014/main" id="{3FC98A79-5032-4179-AE4D-7B22691393DF}"/>
                </a:ext>
              </a:extLst>
            </p:cNvPr>
            <p:cNvGrpSpPr/>
            <p:nvPr/>
          </p:nvGrpSpPr>
          <p:grpSpPr>
            <a:xfrm>
              <a:off x="5209513" y="2711055"/>
              <a:ext cx="298691" cy="200746"/>
              <a:chOff x="1241275" y="3718400"/>
              <a:chExt cx="450650" cy="302875"/>
            </a:xfrm>
            <a:grpFill/>
          </p:grpSpPr>
          <p:sp>
            <p:nvSpPr>
              <p:cNvPr id="137" name="Shape 489">
                <a:extLst>
                  <a:ext uri="{FF2B5EF4-FFF2-40B4-BE49-F238E27FC236}">
                    <a16:creationId xmlns:a16="http://schemas.microsoft.com/office/drawing/2014/main" id="{DCBDE472-57F8-408C-82AE-5E70FDA6B53E}"/>
                  </a:ext>
                </a:extLst>
              </p:cNvPr>
              <p:cNvSpPr/>
              <p:nvPr/>
            </p:nvSpPr>
            <p:spPr>
              <a:xfrm>
                <a:off x="1241275" y="3718400"/>
                <a:ext cx="450650" cy="302875"/>
              </a:xfrm>
              <a:custGeom>
                <a:avLst/>
                <a:gdLst/>
                <a:ahLst/>
                <a:cxnLst/>
                <a:rect l="0" t="0" r="0" b="0"/>
                <a:pathLst>
                  <a:path w="18026" h="12115" extrusionOk="0">
                    <a:moveTo>
                      <a:pt x="17048" y="977"/>
                    </a:moveTo>
                    <a:lnTo>
                      <a:pt x="17048" y="3127"/>
                    </a:lnTo>
                    <a:lnTo>
                      <a:pt x="978" y="3127"/>
                    </a:lnTo>
                    <a:lnTo>
                      <a:pt x="978" y="977"/>
                    </a:lnTo>
                    <a:close/>
                    <a:moveTo>
                      <a:pt x="17048" y="5447"/>
                    </a:moveTo>
                    <a:lnTo>
                      <a:pt x="17048" y="11137"/>
                    </a:lnTo>
                    <a:lnTo>
                      <a:pt x="978" y="11137"/>
                    </a:lnTo>
                    <a:lnTo>
                      <a:pt x="978" y="5447"/>
                    </a:lnTo>
                    <a:close/>
                    <a:moveTo>
                      <a:pt x="978" y="1"/>
                    </a:moveTo>
                    <a:lnTo>
                      <a:pt x="782" y="25"/>
                    </a:lnTo>
                    <a:lnTo>
                      <a:pt x="587" y="74"/>
                    </a:lnTo>
                    <a:lnTo>
                      <a:pt x="416" y="172"/>
                    </a:lnTo>
                    <a:lnTo>
                      <a:pt x="294" y="294"/>
                    </a:lnTo>
                    <a:lnTo>
                      <a:pt x="172" y="440"/>
                    </a:lnTo>
                    <a:lnTo>
                      <a:pt x="74" y="611"/>
                    </a:lnTo>
                    <a:lnTo>
                      <a:pt x="25" y="782"/>
                    </a:lnTo>
                    <a:lnTo>
                      <a:pt x="1" y="977"/>
                    </a:lnTo>
                    <a:lnTo>
                      <a:pt x="1" y="11137"/>
                    </a:lnTo>
                    <a:lnTo>
                      <a:pt x="25" y="11333"/>
                    </a:lnTo>
                    <a:lnTo>
                      <a:pt x="74" y="11504"/>
                    </a:lnTo>
                    <a:lnTo>
                      <a:pt x="172" y="11675"/>
                    </a:lnTo>
                    <a:lnTo>
                      <a:pt x="294" y="11821"/>
                    </a:lnTo>
                    <a:lnTo>
                      <a:pt x="416" y="11943"/>
                    </a:lnTo>
                    <a:lnTo>
                      <a:pt x="587" y="12041"/>
                    </a:lnTo>
                    <a:lnTo>
                      <a:pt x="782" y="12090"/>
                    </a:lnTo>
                    <a:lnTo>
                      <a:pt x="978" y="12114"/>
                    </a:lnTo>
                    <a:lnTo>
                      <a:pt x="17048" y="12114"/>
                    </a:lnTo>
                    <a:lnTo>
                      <a:pt x="17243" y="12090"/>
                    </a:lnTo>
                    <a:lnTo>
                      <a:pt x="17439" y="12041"/>
                    </a:lnTo>
                    <a:lnTo>
                      <a:pt x="17610" y="11943"/>
                    </a:lnTo>
                    <a:lnTo>
                      <a:pt x="17732" y="11821"/>
                    </a:lnTo>
                    <a:lnTo>
                      <a:pt x="17854" y="11675"/>
                    </a:lnTo>
                    <a:lnTo>
                      <a:pt x="17952" y="11504"/>
                    </a:lnTo>
                    <a:lnTo>
                      <a:pt x="18001" y="11333"/>
                    </a:lnTo>
                    <a:lnTo>
                      <a:pt x="18025" y="11137"/>
                    </a:lnTo>
                    <a:lnTo>
                      <a:pt x="18025" y="977"/>
                    </a:lnTo>
                    <a:lnTo>
                      <a:pt x="18001" y="782"/>
                    </a:lnTo>
                    <a:lnTo>
                      <a:pt x="17952" y="611"/>
                    </a:lnTo>
                    <a:lnTo>
                      <a:pt x="17854" y="440"/>
                    </a:lnTo>
                    <a:lnTo>
                      <a:pt x="17732" y="294"/>
                    </a:lnTo>
                    <a:lnTo>
                      <a:pt x="17610" y="172"/>
                    </a:lnTo>
                    <a:lnTo>
                      <a:pt x="17439" y="74"/>
                    </a:lnTo>
                    <a:lnTo>
                      <a:pt x="17243" y="25"/>
                    </a:lnTo>
                    <a:lnTo>
                      <a:pt x="17048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8" name="Shape 490">
                <a:extLst>
                  <a:ext uri="{FF2B5EF4-FFF2-40B4-BE49-F238E27FC236}">
                    <a16:creationId xmlns:a16="http://schemas.microsoft.com/office/drawing/2014/main" id="{B2C1A7A5-72E4-487E-B4D6-B455A503BB90}"/>
                  </a:ext>
                </a:extLst>
              </p:cNvPr>
              <p:cNvSpPr/>
              <p:nvPr/>
            </p:nvSpPr>
            <p:spPr>
              <a:xfrm>
                <a:off x="1293175" y="3895475"/>
                <a:ext cx="174050" cy="12225"/>
              </a:xfrm>
              <a:custGeom>
                <a:avLst/>
                <a:gdLst/>
                <a:ahLst/>
                <a:cxnLst/>
                <a:rect l="0" t="0" r="0" b="0"/>
                <a:pathLst>
                  <a:path w="6962" h="489" extrusionOk="0">
                    <a:moveTo>
                      <a:pt x="245" y="0"/>
                    </a:moveTo>
                    <a:lnTo>
                      <a:pt x="147" y="25"/>
                    </a:lnTo>
                    <a:lnTo>
                      <a:pt x="74" y="74"/>
                    </a:lnTo>
                    <a:lnTo>
                      <a:pt x="25" y="147"/>
                    </a:lnTo>
                    <a:lnTo>
                      <a:pt x="1" y="244"/>
                    </a:lnTo>
                    <a:lnTo>
                      <a:pt x="25" y="342"/>
                    </a:lnTo>
                    <a:lnTo>
                      <a:pt x="74" y="415"/>
                    </a:lnTo>
                    <a:lnTo>
                      <a:pt x="147" y="464"/>
                    </a:lnTo>
                    <a:lnTo>
                      <a:pt x="245" y="489"/>
                    </a:lnTo>
                    <a:lnTo>
                      <a:pt x="6717" y="489"/>
                    </a:lnTo>
                    <a:lnTo>
                      <a:pt x="6815" y="464"/>
                    </a:lnTo>
                    <a:lnTo>
                      <a:pt x="6888" y="415"/>
                    </a:lnTo>
                    <a:lnTo>
                      <a:pt x="6961" y="342"/>
                    </a:lnTo>
                    <a:lnTo>
                      <a:pt x="6961" y="244"/>
                    </a:lnTo>
                    <a:lnTo>
                      <a:pt x="6961" y="147"/>
                    </a:lnTo>
                    <a:lnTo>
                      <a:pt x="6888" y="74"/>
                    </a:lnTo>
                    <a:lnTo>
                      <a:pt x="6815" y="25"/>
                    </a:lnTo>
                    <a:lnTo>
                      <a:pt x="671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9" name="Shape 491">
                <a:extLst>
                  <a:ext uri="{FF2B5EF4-FFF2-40B4-BE49-F238E27FC236}">
                    <a16:creationId xmlns:a16="http://schemas.microsoft.com/office/drawing/2014/main" id="{AAB2E252-2A82-499C-B1E4-3DBB0700312B}"/>
                  </a:ext>
                </a:extLst>
              </p:cNvPr>
              <p:cNvSpPr/>
              <p:nvPr/>
            </p:nvSpPr>
            <p:spPr>
              <a:xfrm>
                <a:off x="1293175" y="3935775"/>
                <a:ext cx="122750" cy="12225"/>
              </a:xfrm>
              <a:custGeom>
                <a:avLst/>
                <a:gdLst/>
                <a:ahLst/>
                <a:cxnLst/>
                <a:rect l="0" t="0" r="0" b="0"/>
                <a:pathLst>
                  <a:path w="4910" h="489" extrusionOk="0">
                    <a:moveTo>
                      <a:pt x="245" y="0"/>
                    </a:moveTo>
                    <a:lnTo>
                      <a:pt x="147" y="25"/>
                    </a:lnTo>
                    <a:lnTo>
                      <a:pt x="74" y="73"/>
                    </a:lnTo>
                    <a:lnTo>
                      <a:pt x="25" y="147"/>
                    </a:lnTo>
                    <a:lnTo>
                      <a:pt x="1" y="244"/>
                    </a:lnTo>
                    <a:lnTo>
                      <a:pt x="25" y="342"/>
                    </a:lnTo>
                    <a:lnTo>
                      <a:pt x="74" y="415"/>
                    </a:lnTo>
                    <a:lnTo>
                      <a:pt x="147" y="464"/>
                    </a:lnTo>
                    <a:lnTo>
                      <a:pt x="245" y="489"/>
                    </a:lnTo>
                    <a:lnTo>
                      <a:pt x="4666" y="489"/>
                    </a:lnTo>
                    <a:lnTo>
                      <a:pt x="4763" y="464"/>
                    </a:lnTo>
                    <a:lnTo>
                      <a:pt x="4837" y="415"/>
                    </a:lnTo>
                    <a:lnTo>
                      <a:pt x="4885" y="342"/>
                    </a:lnTo>
                    <a:lnTo>
                      <a:pt x="4910" y="244"/>
                    </a:lnTo>
                    <a:lnTo>
                      <a:pt x="4885" y="147"/>
                    </a:lnTo>
                    <a:lnTo>
                      <a:pt x="4837" y="73"/>
                    </a:lnTo>
                    <a:lnTo>
                      <a:pt x="4763" y="25"/>
                    </a:lnTo>
                    <a:lnTo>
                      <a:pt x="466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0" name="Shape 492">
                <a:extLst>
                  <a:ext uri="{FF2B5EF4-FFF2-40B4-BE49-F238E27FC236}">
                    <a16:creationId xmlns:a16="http://schemas.microsoft.com/office/drawing/2014/main" id="{49564393-A7D9-4AFB-BE90-CC38C2C30B89}"/>
                  </a:ext>
                </a:extLst>
              </p:cNvPr>
              <p:cNvSpPr/>
              <p:nvPr/>
            </p:nvSpPr>
            <p:spPr>
              <a:xfrm>
                <a:off x="1570375" y="3901575"/>
                <a:ext cx="62300" cy="40325"/>
              </a:xfrm>
              <a:custGeom>
                <a:avLst/>
                <a:gdLst/>
                <a:ahLst/>
                <a:cxnLst/>
                <a:rect l="0" t="0" r="0" b="0"/>
                <a:pathLst>
                  <a:path w="2492" h="1613" extrusionOk="0">
                    <a:moveTo>
                      <a:pt x="392" y="0"/>
                    </a:moveTo>
                    <a:lnTo>
                      <a:pt x="294" y="25"/>
                    </a:lnTo>
                    <a:lnTo>
                      <a:pt x="221" y="74"/>
                    </a:lnTo>
                    <a:lnTo>
                      <a:pt x="147" y="147"/>
                    </a:lnTo>
                    <a:lnTo>
                      <a:pt x="99" y="220"/>
                    </a:lnTo>
                    <a:lnTo>
                      <a:pt x="50" y="294"/>
                    </a:lnTo>
                    <a:lnTo>
                      <a:pt x="25" y="391"/>
                    </a:lnTo>
                    <a:lnTo>
                      <a:pt x="1" y="489"/>
                    </a:lnTo>
                    <a:lnTo>
                      <a:pt x="1" y="1124"/>
                    </a:lnTo>
                    <a:lnTo>
                      <a:pt x="25" y="1222"/>
                    </a:lnTo>
                    <a:lnTo>
                      <a:pt x="50" y="1319"/>
                    </a:lnTo>
                    <a:lnTo>
                      <a:pt x="99" y="1393"/>
                    </a:lnTo>
                    <a:lnTo>
                      <a:pt x="147" y="1466"/>
                    </a:lnTo>
                    <a:lnTo>
                      <a:pt x="221" y="1515"/>
                    </a:lnTo>
                    <a:lnTo>
                      <a:pt x="294" y="1564"/>
                    </a:lnTo>
                    <a:lnTo>
                      <a:pt x="392" y="1588"/>
                    </a:lnTo>
                    <a:lnTo>
                      <a:pt x="489" y="1612"/>
                    </a:lnTo>
                    <a:lnTo>
                      <a:pt x="2004" y="1612"/>
                    </a:lnTo>
                    <a:lnTo>
                      <a:pt x="2101" y="1588"/>
                    </a:lnTo>
                    <a:lnTo>
                      <a:pt x="2199" y="1564"/>
                    </a:lnTo>
                    <a:lnTo>
                      <a:pt x="2272" y="1515"/>
                    </a:lnTo>
                    <a:lnTo>
                      <a:pt x="2345" y="1466"/>
                    </a:lnTo>
                    <a:lnTo>
                      <a:pt x="2394" y="1393"/>
                    </a:lnTo>
                    <a:lnTo>
                      <a:pt x="2443" y="1319"/>
                    </a:lnTo>
                    <a:lnTo>
                      <a:pt x="2492" y="1222"/>
                    </a:lnTo>
                    <a:lnTo>
                      <a:pt x="2492" y="1124"/>
                    </a:lnTo>
                    <a:lnTo>
                      <a:pt x="2492" y="489"/>
                    </a:lnTo>
                    <a:lnTo>
                      <a:pt x="2492" y="391"/>
                    </a:lnTo>
                    <a:lnTo>
                      <a:pt x="2443" y="294"/>
                    </a:lnTo>
                    <a:lnTo>
                      <a:pt x="2394" y="220"/>
                    </a:lnTo>
                    <a:lnTo>
                      <a:pt x="2345" y="147"/>
                    </a:lnTo>
                    <a:lnTo>
                      <a:pt x="2272" y="74"/>
                    </a:lnTo>
                    <a:lnTo>
                      <a:pt x="2199" y="25"/>
                    </a:lnTo>
                    <a:lnTo>
                      <a:pt x="210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43" name="Shape 493">
              <a:extLst>
                <a:ext uri="{FF2B5EF4-FFF2-40B4-BE49-F238E27FC236}">
                  <a16:creationId xmlns:a16="http://schemas.microsoft.com/office/drawing/2014/main" id="{AC6AF7DC-404E-4BDE-974F-6AE8260BE98E}"/>
                </a:ext>
              </a:extLst>
            </p:cNvPr>
            <p:cNvGrpSpPr/>
            <p:nvPr/>
          </p:nvGrpSpPr>
          <p:grpSpPr>
            <a:xfrm>
              <a:off x="5660350" y="2695678"/>
              <a:ext cx="290572" cy="231897"/>
              <a:chOff x="1921475" y="3695200"/>
              <a:chExt cx="438400" cy="349875"/>
            </a:xfrm>
            <a:grpFill/>
          </p:grpSpPr>
          <p:sp>
            <p:nvSpPr>
              <p:cNvPr id="134" name="Shape 494">
                <a:extLst>
                  <a:ext uri="{FF2B5EF4-FFF2-40B4-BE49-F238E27FC236}">
                    <a16:creationId xmlns:a16="http://schemas.microsoft.com/office/drawing/2014/main" id="{A010127C-FCBD-490E-A026-49BE33E26DDB}"/>
                  </a:ext>
                </a:extLst>
              </p:cNvPr>
              <p:cNvSpPr/>
              <p:nvPr/>
            </p:nvSpPr>
            <p:spPr>
              <a:xfrm>
                <a:off x="2246900" y="3992550"/>
                <a:ext cx="52525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101" h="2101" extrusionOk="0">
                    <a:moveTo>
                      <a:pt x="831" y="1"/>
                    </a:moveTo>
                    <a:lnTo>
                      <a:pt x="636" y="74"/>
                    </a:lnTo>
                    <a:lnTo>
                      <a:pt x="465" y="171"/>
                    </a:lnTo>
                    <a:lnTo>
                      <a:pt x="318" y="294"/>
                    </a:lnTo>
                    <a:lnTo>
                      <a:pt x="172" y="440"/>
                    </a:lnTo>
                    <a:lnTo>
                      <a:pt x="74" y="636"/>
                    </a:lnTo>
                    <a:lnTo>
                      <a:pt x="25" y="831"/>
                    </a:lnTo>
                    <a:lnTo>
                      <a:pt x="1" y="1051"/>
                    </a:lnTo>
                    <a:lnTo>
                      <a:pt x="25" y="1246"/>
                    </a:lnTo>
                    <a:lnTo>
                      <a:pt x="74" y="1441"/>
                    </a:lnTo>
                    <a:lnTo>
                      <a:pt x="172" y="1637"/>
                    </a:lnTo>
                    <a:lnTo>
                      <a:pt x="318" y="1783"/>
                    </a:lnTo>
                    <a:lnTo>
                      <a:pt x="465" y="1906"/>
                    </a:lnTo>
                    <a:lnTo>
                      <a:pt x="636" y="2003"/>
                    </a:lnTo>
                    <a:lnTo>
                      <a:pt x="831" y="2076"/>
                    </a:lnTo>
                    <a:lnTo>
                      <a:pt x="1051" y="2101"/>
                    </a:lnTo>
                    <a:lnTo>
                      <a:pt x="1271" y="2076"/>
                    </a:lnTo>
                    <a:lnTo>
                      <a:pt x="1466" y="2003"/>
                    </a:lnTo>
                    <a:lnTo>
                      <a:pt x="1637" y="1906"/>
                    </a:lnTo>
                    <a:lnTo>
                      <a:pt x="1783" y="1783"/>
                    </a:lnTo>
                    <a:lnTo>
                      <a:pt x="1930" y="1637"/>
                    </a:lnTo>
                    <a:lnTo>
                      <a:pt x="2028" y="1441"/>
                    </a:lnTo>
                    <a:lnTo>
                      <a:pt x="2077" y="1246"/>
                    </a:lnTo>
                    <a:lnTo>
                      <a:pt x="2101" y="1051"/>
                    </a:lnTo>
                    <a:lnTo>
                      <a:pt x="2077" y="831"/>
                    </a:lnTo>
                    <a:lnTo>
                      <a:pt x="2028" y="636"/>
                    </a:lnTo>
                    <a:lnTo>
                      <a:pt x="1930" y="440"/>
                    </a:lnTo>
                    <a:lnTo>
                      <a:pt x="1783" y="294"/>
                    </a:lnTo>
                    <a:lnTo>
                      <a:pt x="1637" y="171"/>
                    </a:lnTo>
                    <a:lnTo>
                      <a:pt x="1466" y="74"/>
                    </a:lnTo>
                    <a:lnTo>
                      <a:pt x="127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5" name="Shape 495">
                <a:extLst>
                  <a:ext uri="{FF2B5EF4-FFF2-40B4-BE49-F238E27FC236}">
                    <a16:creationId xmlns:a16="http://schemas.microsoft.com/office/drawing/2014/main" id="{7A221BF0-883A-4EA0-BBFA-069D75DFA2C0}"/>
                  </a:ext>
                </a:extLst>
              </p:cNvPr>
              <p:cNvSpPr/>
              <p:nvPr/>
            </p:nvSpPr>
            <p:spPr>
              <a:xfrm>
                <a:off x="2033800" y="3992550"/>
                <a:ext cx="525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102" h="2101" extrusionOk="0">
                    <a:moveTo>
                      <a:pt x="831" y="1"/>
                    </a:moveTo>
                    <a:lnTo>
                      <a:pt x="636" y="74"/>
                    </a:lnTo>
                    <a:lnTo>
                      <a:pt x="465" y="171"/>
                    </a:lnTo>
                    <a:lnTo>
                      <a:pt x="318" y="294"/>
                    </a:lnTo>
                    <a:lnTo>
                      <a:pt x="172" y="440"/>
                    </a:lnTo>
                    <a:lnTo>
                      <a:pt x="74" y="636"/>
                    </a:lnTo>
                    <a:lnTo>
                      <a:pt x="25" y="831"/>
                    </a:lnTo>
                    <a:lnTo>
                      <a:pt x="1" y="1051"/>
                    </a:lnTo>
                    <a:lnTo>
                      <a:pt x="25" y="1246"/>
                    </a:lnTo>
                    <a:lnTo>
                      <a:pt x="74" y="1441"/>
                    </a:lnTo>
                    <a:lnTo>
                      <a:pt x="172" y="1637"/>
                    </a:lnTo>
                    <a:lnTo>
                      <a:pt x="318" y="1783"/>
                    </a:lnTo>
                    <a:lnTo>
                      <a:pt x="465" y="1906"/>
                    </a:lnTo>
                    <a:lnTo>
                      <a:pt x="636" y="2003"/>
                    </a:lnTo>
                    <a:lnTo>
                      <a:pt x="831" y="2076"/>
                    </a:lnTo>
                    <a:lnTo>
                      <a:pt x="1051" y="2101"/>
                    </a:lnTo>
                    <a:lnTo>
                      <a:pt x="1271" y="2076"/>
                    </a:lnTo>
                    <a:lnTo>
                      <a:pt x="1466" y="2003"/>
                    </a:lnTo>
                    <a:lnTo>
                      <a:pt x="1637" y="1906"/>
                    </a:lnTo>
                    <a:lnTo>
                      <a:pt x="1784" y="1783"/>
                    </a:lnTo>
                    <a:lnTo>
                      <a:pt x="1930" y="1637"/>
                    </a:lnTo>
                    <a:lnTo>
                      <a:pt x="2028" y="1441"/>
                    </a:lnTo>
                    <a:lnTo>
                      <a:pt x="2077" y="1246"/>
                    </a:lnTo>
                    <a:lnTo>
                      <a:pt x="2101" y="1051"/>
                    </a:lnTo>
                    <a:lnTo>
                      <a:pt x="2077" y="831"/>
                    </a:lnTo>
                    <a:lnTo>
                      <a:pt x="2028" y="636"/>
                    </a:lnTo>
                    <a:lnTo>
                      <a:pt x="1930" y="440"/>
                    </a:lnTo>
                    <a:lnTo>
                      <a:pt x="1784" y="294"/>
                    </a:lnTo>
                    <a:lnTo>
                      <a:pt x="1637" y="171"/>
                    </a:lnTo>
                    <a:lnTo>
                      <a:pt x="1466" y="74"/>
                    </a:lnTo>
                    <a:lnTo>
                      <a:pt x="127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6" name="Shape 496">
                <a:extLst>
                  <a:ext uri="{FF2B5EF4-FFF2-40B4-BE49-F238E27FC236}">
                    <a16:creationId xmlns:a16="http://schemas.microsoft.com/office/drawing/2014/main" id="{09358D81-8E53-4779-9F62-97D2D5D86541}"/>
                  </a:ext>
                </a:extLst>
              </p:cNvPr>
              <p:cNvSpPr/>
              <p:nvPr/>
            </p:nvSpPr>
            <p:spPr>
              <a:xfrm>
                <a:off x="1921475" y="3695200"/>
                <a:ext cx="438400" cy="297975"/>
              </a:xfrm>
              <a:custGeom>
                <a:avLst/>
                <a:gdLst/>
                <a:ahLst/>
                <a:cxnLst/>
                <a:rect l="0" t="0" r="0" b="0"/>
                <a:pathLst>
                  <a:path w="17536" h="11919" extrusionOk="0">
                    <a:moveTo>
                      <a:pt x="15729" y="3371"/>
                    </a:moveTo>
                    <a:lnTo>
                      <a:pt x="15826" y="3395"/>
                    </a:lnTo>
                    <a:lnTo>
                      <a:pt x="15899" y="3444"/>
                    </a:lnTo>
                    <a:lnTo>
                      <a:pt x="15948" y="3517"/>
                    </a:lnTo>
                    <a:lnTo>
                      <a:pt x="15973" y="3615"/>
                    </a:lnTo>
                    <a:lnTo>
                      <a:pt x="15948" y="3713"/>
                    </a:lnTo>
                    <a:lnTo>
                      <a:pt x="13994" y="8060"/>
                    </a:lnTo>
                    <a:lnTo>
                      <a:pt x="13946" y="8133"/>
                    </a:lnTo>
                    <a:lnTo>
                      <a:pt x="13897" y="8158"/>
                    </a:lnTo>
                    <a:lnTo>
                      <a:pt x="13848" y="8207"/>
                    </a:lnTo>
                    <a:lnTo>
                      <a:pt x="13775" y="8207"/>
                    </a:lnTo>
                    <a:lnTo>
                      <a:pt x="13677" y="8182"/>
                    </a:lnTo>
                    <a:lnTo>
                      <a:pt x="13604" y="8133"/>
                    </a:lnTo>
                    <a:lnTo>
                      <a:pt x="13555" y="8036"/>
                    </a:lnTo>
                    <a:lnTo>
                      <a:pt x="13530" y="7962"/>
                    </a:lnTo>
                    <a:lnTo>
                      <a:pt x="13555" y="7865"/>
                    </a:lnTo>
                    <a:lnTo>
                      <a:pt x="15509" y="3517"/>
                    </a:lnTo>
                    <a:lnTo>
                      <a:pt x="15558" y="3420"/>
                    </a:lnTo>
                    <a:lnTo>
                      <a:pt x="15631" y="3371"/>
                    </a:lnTo>
                    <a:close/>
                    <a:moveTo>
                      <a:pt x="13628" y="3273"/>
                    </a:moveTo>
                    <a:lnTo>
                      <a:pt x="13726" y="3298"/>
                    </a:lnTo>
                    <a:lnTo>
                      <a:pt x="13824" y="3322"/>
                    </a:lnTo>
                    <a:lnTo>
                      <a:pt x="13872" y="3395"/>
                    </a:lnTo>
                    <a:lnTo>
                      <a:pt x="13897" y="3493"/>
                    </a:lnTo>
                    <a:lnTo>
                      <a:pt x="13897" y="3591"/>
                    </a:lnTo>
                    <a:lnTo>
                      <a:pt x="12602" y="8158"/>
                    </a:lnTo>
                    <a:lnTo>
                      <a:pt x="12578" y="8231"/>
                    </a:lnTo>
                    <a:lnTo>
                      <a:pt x="12505" y="8304"/>
                    </a:lnTo>
                    <a:lnTo>
                      <a:pt x="12456" y="8329"/>
                    </a:lnTo>
                    <a:lnTo>
                      <a:pt x="12358" y="8353"/>
                    </a:lnTo>
                    <a:lnTo>
                      <a:pt x="12309" y="8329"/>
                    </a:lnTo>
                    <a:lnTo>
                      <a:pt x="12212" y="8304"/>
                    </a:lnTo>
                    <a:lnTo>
                      <a:pt x="12163" y="8231"/>
                    </a:lnTo>
                    <a:lnTo>
                      <a:pt x="12138" y="8133"/>
                    </a:lnTo>
                    <a:lnTo>
                      <a:pt x="12138" y="8036"/>
                    </a:lnTo>
                    <a:lnTo>
                      <a:pt x="13433" y="3469"/>
                    </a:lnTo>
                    <a:lnTo>
                      <a:pt x="13482" y="3371"/>
                    </a:lnTo>
                    <a:lnTo>
                      <a:pt x="13530" y="3298"/>
                    </a:lnTo>
                    <a:lnTo>
                      <a:pt x="13628" y="3273"/>
                    </a:lnTo>
                    <a:close/>
                    <a:moveTo>
                      <a:pt x="11625" y="3200"/>
                    </a:moveTo>
                    <a:lnTo>
                      <a:pt x="11723" y="3224"/>
                    </a:lnTo>
                    <a:lnTo>
                      <a:pt x="11796" y="3298"/>
                    </a:lnTo>
                    <a:lnTo>
                      <a:pt x="11821" y="3371"/>
                    </a:lnTo>
                    <a:lnTo>
                      <a:pt x="11845" y="3469"/>
                    </a:lnTo>
                    <a:lnTo>
                      <a:pt x="11210" y="8280"/>
                    </a:lnTo>
                    <a:lnTo>
                      <a:pt x="11186" y="8353"/>
                    </a:lnTo>
                    <a:lnTo>
                      <a:pt x="11137" y="8426"/>
                    </a:lnTo>
                    <a:lnTo>
                      <a:pt x="11064" y="8475"/>
                    </a:lnTo>
                    <a:lnTo>
                      <a:pt x="10966" y="8500"/>
                    </a:lnTo>
                    <a:lnTo>
                      <a:pt x="10942" y="8500"/>
                    </a:lnTo>
                    <a:lnTo>
                      <a:pt x="10844" y="8451"/>
                    </a:lnTo>
                    <a:lnTo>
                      <a:pt x="10771" y="8402"/>
                    </a:lnTo>
                    <a:lnTo>
                      <a:pt x="10722" y="8304"/>
                    </a:lnTo>
                    <a:lnTo>
                      <a:pt x="10722" y="8207"/>
                    </a:lnTo>
                    <a:lnTo>
                      <a:pt x="11357" y="3420"/>
                    </a:lnTo>
                    <a:lnTo>
                      <a:pt x="11381" y="3322"/>
                    </a:lnTo>
                    <a:lnTo>
                      <a:pt x="11454" y="3249"/>
                    </a:lnTo>
                    <a:lnTo>
                      <a:pt x="11528" y="3200"/>
                    </a:lnTo>
                    <a:close/>
                    <a:moveTo>
                      <a:pt x="9525" y="3102"/>
                    </a:moveTo>
                    <a:lnTo>
                      <a:pt x="9623" y="3127"/>
                    </a:lnTo>
                    <a:lnTo>
                      <a:pt x="9696" y="3175"/>
                    </a:lnTo>
                    <a:lnTo>
                      <a:pt x="9745" y="3249"/>
                    </a:lnTo>
                    <a:lnTo>
                      <a:pt x="9769" y="3346"/>
                    </a:lnTo>
                    <a:lnTo>
                      <a:pt x="9818" y="8378"/>
                    </a:lnTo>
                    <a:lnTo>
                      <a:pt x="9794" y="8475"/>
                    </a:lnTo>
                    <a:lnTo>
                      <a:pt x="9745" y="8573"/>
                    </a:lnTo>
                    <a:lnTo>
                      <a:pt x="9672" y="8622"/>
                    </a:lnTo>
                    <a:lnTo>
                      <a:pt x="9574" y="8646"/>
                    </a:lnTo>
                    <a:lnTo>
                      <a:pt x="9476" y="8622"/>
                    </a:lnTo>
                    <a:lnTo>
                      <a:pt x="9403" y="8573"/>
                    </a:lnTo>
                    <a:lnTo>
                      <a:pt x="9354" y="8475"/>
                    </a:lnTo>
                    <a:lnTo>
                      <a:pt x="9330" y="8402"/>
                    </a:lnTo>
                    <a:lnTo>
                      <a:pt x="9281" y="3346"/>
                    </a:lnTo>
                    <a:lnTo>
                      <a:pt x="9305" y="3273"/>
                    </a:lnTo>
                    <a:lnTo>
                      <a:pt x="9354" y="3175"/>
                    </a:lnTo>
                    <a:lnTo>
                      <a:pt x="9427" y="3127"/>
                    </a:lnTo>
                    <a:lnTo>
                      <a:pt x="9525" y="3102"/>
                    </a:lnTo>
                    <a:close/>
                    <a:moveTo>
                      <a:pt x="7522" y="3029"/>
                    </a:moveTo>
                    <a:lnTo>
                      <a:pt x="7620" y="3078"/>
                    </a:lnTo>
                    <a:lnTo>
                      <a:pt x="7669" y="3151"/>
                    </a:lnTo>
                    <a:lnTo>
                      <a:pt x="7693" y="3249"/>
                    </a:lnTo>
                    <a:lnTo>
                      <a:pt x="8402" y="8500"/>
                    </a:lnTo>
                    <a:lnTo>
                      <a:pt x="8402" y="8597"/>
                    </a:lnTo>
                    <a:lnTo>
                      <a:pt x="8353" y="8671"/>
                    </a:lnTo>
                    <a:lnTo>
                      <a:pt x="8279" y="8744"/>
                    </a:lnTo>
                    <a:lnTo>
                      <a:pt x="8206" y="8768"/>
                    </a:lnTo>
                    <a:lnTo>
                      <a:pt x="8084" y="8768"/>
                    </a:lnTo>
                    <a:lnTo>
                      <a:pt x="8011" y="8720"/>
                    </a:lnTo>
                    <a:lnTo>
                      <a:pt x="7962" y="8646"/>
                    </a:lnTo>
                    <a:lnTo>
                      <a:pt x="7913" y="8573"/>
                    </a:lnTo>
                    <a:lnTo>
                      <a:pt x="7229" y="3298"/>
                    </a:lnTo>
                    <a:lnTo>
                      <a:pt x="7229" y="3200"/>
                    </a:lnTo>
                    <a:lnTo>
                      <a:pt x="7278" y="3127"/>
                    </a:lnTo>
                    <a:lnTo>
                      <a:pt x="7327" y="3053"/>
                    </a:lnTo>
                    <a:lnTo>
                      <a:pt x="7425" y="3029"/>
                    </a:lnTo>
                    <a:close/>
                    <a:moveTo>
                      <a:pt x="5446" y="2956"/>
                    </a:moveTo>
                    <a:lnTo>
                      <a:pt x="5520" y="2980"/>
                    </a:lnTo>
                    <a:lnTo>
                      <a:pt x="5593" y="3053"/>
                    </a:lnTo>
                    <a:lnTo>
                      <a:pt x="5642" y="3127"/>
                    </a:lnTo>
                    <a:lnTo>
                      <a:pt x="7009" y="8622"/>
                    </a:lnTo>
                    <a:lnTo>
                      <a:pt x="7009" y="8720"/>
                    </a:lnTo>
                    <a:lnTo>
                      <a:pt x="6985" y="8793"/>
                    </a:lnTo>
                    <a:lnTo>
                      <a:pt x="6912" y="8866"/>
                    </a:lnTo>
                    <a:lnTo>
                      <a:pt x="6814" y="8915"/>
                    </a:lnTo>
                    <a:lnTo>
                      <a:pt x="6692" y="8915"/>
                    </a:lnTo>
                    <a:lnTo>
                      <a:pt x="6619" y="8866"/>
                    </a:lnTo>
                    <a:lnTo>
                      <a:pt x="6570" y="8817"/>
                    </a:lnTo>
                    <a:lnTo>
                      <a:pt x="6521" y="8744"/>
                    </a:lnTo>
                    <a:lnTo>
                      <a:pt x="5153" y="3249"/>
                    </a:lnTo>
                    <a:lnTo>
                      <a:pt x="5153" y="3151"/>
                    </a:lnTo>
                    <a:lnTo>
                      <a:pt x="5178" y="3053"/>
                    </a:lnTo>
                    <a:lnTo>
                      <a:pt x="5251" y="3005"/>
                    </a:lnTo>
                    <a:lnTo>
                      <a:pt x="5349" y="2956"/>
                    </a:lnTo>
                    <a:close/>
                    <a:moveTo>
                      <a:pt x="391" y="0"/>
                    </a:moveTo>
                    <a:lnTo>
                      <a:pt x="293" y="25"/>
                    </a:lnTo>
                    <a:lnTo>
                      <a:pt x="220" y="74"/>
                    </a:lnTo>
                    <a:lnTo>
                      <a:pt x="147" y="123"/>
                    </a:lnTo>
                    <a:lnTo>
                      <a:pt x="73" y="196"/>
                    </a:lnTo>
                    <a:lnTo>
                      <a:pt x="25" y="294"/>
                    </a:lnTo>
                    <a:lnTo>
                      <a:pt x="0" y="367"/>
                    </a:lnTo>
                    <a:lnTo>
                      <a:pt x="0" y="489"/>
                    </a:lnTo>
                    <a:lnTo>
                      <a:pt x="0" y="587"/>
                    </a:lnTo>
                    <a:lnTo>
                      <a:pt x="25" y="660"/>
                    </a:lnTo>
                    <a:lnTo>
                      <a:pt x="73" y="758"/>
                    </a:lnTo>
                    <a:lnTo>
                      <a:pt x="147" y="831"/>
                    </a:lnTo>
                    <a:lnTo>
                      <a:pt x="220" y="880"/>
                    </a:lnTo>
                    <a:lnTo>
                      <a:pt x="293" y="929"/>
                    </a:lnTo>
                    <a:lnTo>
                      <a:pt x="391" y="953"/>
                    </a:lnTo>
                    <a:lnTo>
                      <a:pt x="489" y="977"/>
                    </a:lnTo>
                    <a:lnTo>
                      <a:pt x="3346" y="977"/>
                    </a:lnTo>
                    <a:lnTo>
                      <a:pt x="5300" y="9281"/>
                    </a:lnTo>
                    <a:lnTo>
                      <a:pt x="4518" y="11235"/>
                    </a:lnTo>
                    <a:lnTo>
                      <a:pt x="4494" y="11357"/>
                    </a:lnTo>
                    <a:lnTo>
                      <a:pt x="4494" y="11479"/>
                    </a:lnTo>
                    <a:lnTo>
                      <a:pt x="4518" y="11577"/>
                    </a:lnTo>
                    <a:lnTo>
                      <a:pt x="4567" y="11699"/>
                    </a:lnTo>
                    <a:lnTo>
                      <a:pt x="4592" y="11724"/>
                    </a:lnTo>
                    <a:lnTo>
                      <a:pt x="4811" y="11577"/>
                    </a:lnTo>
                    <a:lnTo>
                      <a:pt x="5031" y="11479"/>
                    </a:lnTo>
                    <a:lnTo>
                      <a:pt x="5275" y="11406"/>
                    </a:lnTo>
                    <a:lnTo>
                      <a:pt x="5715" y="11406"/>
                    </a:lnTo>
                    <a:lnTo>
                      <a:pt x="5886" y="11430"/>
                    </a:lnTo>
                    <a:lnTo>
                      <a:pt x="6033" y="11479"/>
                    </a:lnTo>
                    <a:lnTo>
                      <a:pt x="6179" y="11528"/>
                    </a:lnTo>
                    <a:lnTo>
                      <a:pt x="6326" y="11601"/>
                    </a:lnTo>
                    <a:lnTo>
                      <a:pt x="6448" y="11699"/>
                    </a:lnTo>
                    <a:lnTo>
                      <a:pt x="6570" y="11797"/>
                    </a:lnTo>
                    <a:lnTo>
                      <a:pt x="6692" y="11919"/>
                    </a:lnTo>
                    <a:lnTo>
                      <a:pt x="12920" y="11919"/>
                    </a:lnTo>
                    <a:lnTo>
                      <a:pt x="13042" y="11797"/>
                    </a:lnTo>
                    <a:lnTo>
                      <a:pt x="13164" y="11699"/>
                    </a:lnTo>
                    <a:lnTo>
                      <a:pt x="13286" y="11601"/>
                    </a:lnTo>
                    <a:lnTo>
                      <a:pt x="13433" y="11528"/>
                    </a:lnTo>
                    <a:lnTo>
                      <a:pt x="13579" y="11479"/>
                    </a:lnTo>
                    <a:lnTo>
                      <a:pt x="13726" y="11430"/>
                    </a:lnTo>
                    <a:lnTo>
                      <a:pt x="13897" y="11406"/>
                    </a:lnTo>
                    <a:lnTo>
                      <a:pt x="14312" y="11406"/>
                    </a:lnTo>
                    <a:lnTo>
                      <a:pt x="14556" y="11479"/>
                    </a:lnTo>
                    <a:lnTo>
                      <a:pt x="14776" y="11553"/>
                    </a:lnTo>
                    <a:lnTo>
                      <a:pt x="14971" y="11699"/>
                    </a:lnTo>
                    <a:lnTo>
                      <a:pt x="15020" y="11553"/>
                    </a:lnTo>
                    <a:lnTo>
                      <a:pt x="15045" y="11430"/>
                    </a:lnTo>
                    <a:lnTo>
                      <a:pt x="15045" y="11308"/>
                    </a:lnTo>
                    <a:lnTo>
                      <a:pt x="15020" y="11235"/>
                    </a:lnTo>
                    <a:lnTo>
                      <a:pt x="14971" y="11137"/>
                    </a:lnTo>
                    <a:lnTo>
                      <a:pt x="14898" y="11064"/>
                    </a:lnTo>
                    <a:lnTo>
                      <a:pt x="14825" y="11015"/>
                    </a:lnTo>
                    <a:lnTo>
                      <a:pt x="14752" y="10966"/>
                    </a:lnTo>
                    <a:lnTo>
                      <a:pt x="14654" y="10942"/>
                    </a:lnTo>
                    <a:lnTo>
                      <a:pt x="5691" y="10942"/>
                    </a:lnTo>
                    <a:lnTo>
                      <a:pt x="6106" y="9916"/>
                    </a:lnTo>
                    <a:lnTo>
                      <a:pt x="6252" y="9941"/>
                    </a:lnTo>
                    <a:lnTo>
                      <a:pt x="6423" y="9941"/>
                    </a:lnTo>
                    <a:lnTo>
                      <a:pt x="13848" y="9257"/>
                    </a:lnTo>
                    <a:lnTo>
                      <a:pt x="14019" y="9232"/>
                    </a:lnTo>
                    <a:lnTo>
                      <a:pt x="14190" y="9159"/>
                    </a:lnTo>
                    <a:lnTo>
                      <a:pt x="14336" y="9086"/>
                    </a:lnTo>
                    <a:lnTo>
                      <a:pt x="14507" y="8988"/>
                    </a:lnTo>
                    <a:lnTo>
                      <a:pt x="14654" y="8890"/>
                    </a:lnTo>
                    <a:lnTo>
                      <a:pt x="14776" y="8768"/>
                    </a:lnTo>
                    <a:lnTo>
                      <a:pt x="14874" y="8622"/>
                    </a:lnTo>
                    <a:lnTo>
                      <a:pt x="14971" y="8475"/>
                    </a:lnTo>
                    <a:lnTo>
                      <a:pt x="17463" y="3151"/>
                    </a:lnTo>
                    <a:lnTo>
                      <a:pt x="17511" y="3005"/>
                    </a:lnTo>
                    <a:lnTo>
                      <a:pt x="17536" y="2882"/>
                    </a:lnTo>
                    <a:lnTo>
                      <a:pt x="17511" y="2760"/>
                    </a:lnTo>
                    <a:lnTo>
                      <a:pt x="17487" y="2638"/>
                    </a:lnTo>
                    <a:lnTo>
                      <a:pt x="17414" y="2565"/>
                    </a:lnTo>
                    <a:lnTo>
                      <a:pt x="17292" y="2492"/>
                    </a:lnTo>
                    <a:lnTo>
                      <a:pt x="17169" y="2443"/>
                    </a:lnTo>
                    <a:lnTo>
                      <a:pt x="17023" y="2418"/>
                    </a:lnTo>
                    <a:lnTo>
                      <a:pt x="4592" y="2003"/>
                    </a:lnTo>
                    <a:lnTo>
                      <a:pt x="4225" y="367"/>
                    </a:lnTo>
                    <a:lnTo>
                      <a:pt x="4152" y="220"/>
                    </a:lnTo>
                    <a:lnTo>
                      <a:pt x="4054" y="98"/>
                    </a:lnTo>
                    <a:lnTo>
                      <a:pt x="3908" y="25"/>
                    </a:lnTo>
                    <a:lnTo>
                      <a:pt x="373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44" name="Shape 497">
              <a:extLst>
                <a:ext uri="{FF2B5EF4-FFF2-40B4-BE49-F238E27FC236}">
                  <a16:creationId xmlns:a16="http://schemas.microsoft.com/office/drawing/2014/main" id="{947FCFD5-2B38-4687-A4BA-6FF48BC94B4C}"/>
                </a:ext>
              </a:extLst>
            </p:cNvPr>
            <p:cNvGrpSpPr/>
            <p:nvPr/>
          </p:nvGrpSpPr>
          <p:grpSpPr>
            <a:xfrm>
              <a:off x="6109960" y="2692032"/>
              <a:ext cx="284905" cy="238790"/>
              <a:chOff x="2599825" y="3689700"/>
              <a:chExt cx="429850" cy="360275"/>
            </a:xfrm>
            <a:grpFill/>
          </p:grpSpPr>
          <p:sp>
            <p:nvSpPr>
              <p:cNvPr id="132" name="Shape 498">
                <a:extLst>
                  <a:ext uri="{FF2B5EF4-FFF2-40B4-BE49-F238E27FC236}">
                    <a16:creationId xmlns:a16="http://schemas.microsoft.com/office/drawing/2014/main" id="{4FCAA240-582C-4ECD-8C10-99605CD88065}"/>
                  </a:ext>
                </a:extLst>
              </p:cNvPr>
              <p:cNvSpPr/>
              <p:nvPr/>
            </p:nvSpPr>
            <p:spPr>
              <a:xfrm>
                <a:off x="2599825" y="3689700"/>
                <a:ext cx="429850" cy="169150"/>
              </a:xfrm>
              <a:custGeom>
                <a:avLst/>
                <a:gdLst/>
                <a:ahLst/>
                <a:cxnLst/>
                <a:rect l="0" t="0" r="0" b="0"/>
                <a:pathLst>
                  <a:path w="17194" h="6766" extrusionOk="0">
                    <a:moveTo>
                      <a:pt x="10160" y="978"/>
                    </a:moveTo>
                    <a:lnTo>
                      <a:pt x="10258" y="1002"/>
                    </a:lnTo>
                    <a:lnTo>
                      <a:pt x="10355" y="1026"/>
                    </a:lnTo>
                    <a:lnTo>
                      <a:pt x="10429" y="1075"/>
                    </a:lnTo>
                    <a:lnTo>
                      <a:pt x="10502" y="1124"/>
                    </a:lnTo>
                    <a:lnTo>
                      <a:pt x="10575" y="1197"/>
                    </a:lnTo>
                    <a:lnTo>
                      <a:pt x="10600" y="1295"/>
                    </a:lnTo>
                    <a:lnTo>
                      <a:pt x="10649" y="1368"/>
                    </a:lnTo>
                    <a:lnTo>
                      <a:pt x="10649" y="1466"/>
                    </a:lnTo>
                    <a:lnTo>
                      <a:pt x="10649" y="1881"/>
                    </a:lnTo>
                    <a:lnTo>
                      <a:pt x="6545" y="1881"/>
                    </a:lnTo>
                    <a:lnTo>
                      <a:pt x="6545" y="1466"/>
                    </a:lnTo>
                    <a:lnTo>
                      <a:pt x="6545" y="1368"/>
                    </a:lnTo>
                    <a:lnTo>
                      <a:pt x="6594" y="1295"/>
                    </a:lnTo>
                    <a:lnTo>
                      <a:pt x="6619" y="1197"/>
                    </a:lnTo>
                    <a:lnTo>
                      <a:pt x="6692" y="1124"/>
                    </a:lnTo>
                    <a:lnTo>
                      <a:pt x="6765" y="1075"/>
                    </a:lnTo>
                    <a:lnTo>
                      <a:pt x="6839" y="1026"/>
                    </a:lnTo>
                    <a:lnTo>
                      <a:pt x="6936" y="1002"/>
                    </a:lnTo>
                    <a:lnTo>
                      <a:pt x="7034" y="978"/>
                    </a:lnTo>
                    <a:close/>
                    <a:moveTo>
                      <a:pt x="7034" y="1"/>
                    </a:moveTo>
                    <a:lnTo>
                      <a:pt x="6887" y="25"/>
                    </a:lnTo>
                    <a:lnTo>
                      <a:pt x="6741" y="50"/>
                    </a:lnTo>
                    <a:lnTo>
                      <a:pt x="6472" y="123"/>
                    </a:lnTo>
                    <a:lnTo>
                      <a:pt x="6204" y="269"/>
                    </a:lnTo>
                    <a:lnTo>
                      <a:pt x="6008" y="440"/>
                    </a:lnTo>
                    <a:lnTo>
                      <a:pt x="5813" y="660"/>
                    </a:lnTo>
                    <a:lnTo>
                      <a:pt x="5691" y="904"/>
                    </a:lnTo>
                    <a:lnTo>
                      <a:pt x="5593" y="1173"/>
                    </a:lnTo>
                    <a:lnTo>
                      <a:pt x="5569" y="1320"/>
                    </a:lnTo>
                    <a:lnTo>
                      <a:pt x="5569" y="1466"/>
                    </a:lnTo>
                    <a:lnTo>
                      <a:pt x="5569" y="1881"/>
                    </a:lnTo>
                    <a:lnTo>
                      <a:pt x="391" y="1881"/>
                    </a:lnTo>
                    <a:lnTo>
                      <a:pt x="293" y="1906"/>
                    </a:lnTo>
                    <a:lnTo>
                      <a:pt x="220" y="1955"/>
                    </a:lnTo>
                    <a:lnTo>
                      <a:pt x="147" y="2028"/>
                    </a:lnTo>
                    <a:lnTo>
                      <a:pt x="73" y="2077"/>
                    </a:lnTo>
                    <a:lnTo>
                      <a:pt x="49" y="2174"/>
                    </a:lnTo>
                    <a:lnTo>
                      <a:pt x="0" y="2272"/>
                    </a:lnTo>
                    <a:lnTo>
                      <a:pt x="0" y="2370"/>
                    </a:lnTo>
                    <a:lnTo>
                      <a:pt x="0" y="5789"/>
                    </a:lnTo>
                    <a:lnTo>
                      <a:pt x="24" y="5984"/>
                    </a:lnTo>
                    <a:lnTo>
                      <a:pt x="73" y="6155"/>
                    </a:lnTo>
                    <a:lnTo>
                      <a:pt x="171" y="6326"/>
                    </a:lnTo>
                    <a:lnTo>
                      <a:pt x="293" y="6473"/>
                    </a:lnTo>
                    <a:lnTo>
                      <a:pt x="440" y="6595"/>
                    </a:lnTo>
                    <a:lnTo>
                      <a:pt x="586" y="6693"/>
                    </a:lnTo>
                    <a:lnTo>
                      <a:pt x="782" y="6741"/>
                    </a:lnTo>
                    <a:lnTo>
                      <a:pt x="977" y="6766"/>
                    </a:lnTo>
                    <a:lnTo>
                      <a:pt x="7742" y="6766"/>
                    </a:lnTo>
                    <a:lnTo>
                      <a:pt x="7742" y="6155"/>
                    </a:lnTo>
                    <a:lnTo>
                      <a:pt x="7767" y="6058"/>
                    </a:lnTo>
                    <a:lnTo>
                      <a:pt x="7791" y="5984"/>
                    </a:lnTo>
                    <a:lnTo>
                      <a:pt x="7840" y="5887"/>
                    </a:lnTo>
                    <a:lnTo>
                      <a:pt x="7889" y="5813"/>
                    </a:lnTo>
                    <a:lnTo>
                      <a:pt x="7962" y="5765"/>
                    </a:lnTo>
                    <a:lnTo>
                      <a:pt x="8060" y="5716"/>
                    </a:lnTo>
                    <a:lnTo>
                      <a:pt x="8133" y="5691"/>
                    </a:lnTo>
                    <a:lnTo>
                      <a:pt x="8231" y="5667"/>
                    </a:lnTo>
                    <a:lnTo>
                      <a:pt x="8963" y="5667"/>
                    </a:lnTo>
                    <a:lnTo>
                      <a:pt x="9061" y="5691"/>
                    </a:lnTo>
                    <a:lnTo>
                      <a:pt x="9134" y="5716"/>
                    </a:lnTo>
                    <a:lnTo>
                      <a:pt x="9232" y="5765"/>
                    </a:lnTo>
                    <a:lnTo>
                      <a:pt x="9305" y="5813"/>
                    </a:lnTo>
                    <a:lnTo>
                      <a:pt x="9354" y="5887"/>
                    </a:lnTo>
                    <a:lnTo>
                      <a:pt x="9403" y="5984"/>
                    </a:lnTo>
                    <a:lnTo>
                      <a:pt x="9427" y="6058"/>
                    </a:lnTo>
                    <a:lnTo>
                      <a:pt x="9452" y="6155"/>
                    </a:lnTo>
                    <a:lnTo>
                      <a:pt x="9452" y="6766"/>
                    </a:lnTo>
                    <a:lnTo>
                      <a:pt x="16217" y="6766"/>
                    </a:lnTo>
                    <a:lnTo>
                      <a:pt x="16412" y="6741"/>
                    </a:lnTo>
                    <a:lnTo>
                      <a:pt x="16608" y="6693"/>
                    </a:lnTo>
                    <a:lnTo>
                      <a:pt x="16754" y="6595"/>
                    </a:lnTo>
                    <a:lnTo>
                      <a:pt x="16901" y="6473"/>
                    </a:lnTo>
                    <a:lnTo>
                      <a:pt x="17023" y="6326"/>
                    </a:lnTo>
                    <a:lnTo>
                      <a:pt x="17121" y="6155"/>
                    </a:lnTo>
                    <a:lnTo>
                      <a:pt x="17169" y="5984"/>
                    </a:lnTo>
                    <a:lnTo>
                      <a:pt x="17194" y="5789"/>
                    </a:lnTo>
                    <a:lnTo>
                      <a:pt x="17194" y="2370"/>
                    </a:lnTo>
                    <a:lnTo>
                      <a:pt x="17194" y="2272"/>
                    </a:lnTo>
                    <a:lnTo>
                      <a:pt x="17145" y="2174"/>
                    </a:lnTo>
                    <a:lnTo>
                      <a:pt x="17121" y="2077"/>
                    </a:lnTo>
                    <a:lnTo>
                      <a:pt x="17047" y="2028"/>
                    </a:lnTo>
                    <a:lnTo>
                      <a:pt x="16974" y="1955"/>
                    </a:lnTo>
                    <a:lnTo>
                      <a:pt x="16901" y="1906"/>
                    </a:lnTo>
                    <a:lnTo>
                      <a:pt x="16803" y="1881"/>
                    </a:lnTo>
                    <a:lnTo>
                      <a:pt x="11625" y="1881"/>
                    </a:lnTo>
                    <a:lnTo>
                      <a:pt x="11625" y="1466"/>
                    </a:lnTo>
                    <a:lnTo>
                      <a:pt x="11625" y="1320"/>
                    </a:lnTo>
                    <a:lnTo>
                      <a:pt x="11601" y="1173"/>
                    </a:lnTo>
                    <a:lnTo>
                      <a:pt x="11503" y="904"/>
                    </a:lnTo>
                    <a:lnTo>
                      <a:pt x="11381" y="660"/>
                    </a:lnTo>
                    <a:lnTo>
                      <a:pt x="11186" y="440"/>
                    </a:lnTo>
                    <a:lnTo>
                      <a:pt x="10990" y="269"/>
                    </a:lnTo>
                    <a:lnTo>
                      <a:pt x="10722" y="123"/>
                    </a:lnTo>
                    <a:lnTo>
                      <a:pt x="10453" y="50"/>
                    </a:lnTo>
                    <a:lnTo>
                      <a:pt x="10307" y="25"/>
                    </a:lnTo>
                    <a:lnTo>
                      <a:pt x="1016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3" name="Shape 499">
                <a:extLst>
                  <a:ext uri="{FF2B5EF4-FFF2-40B4-BE49-F238E27FC236}">
                    <a16:creationId xmlns:a16="http://schemas.microsoft.com/office/drawing/2014/main" id="{9ADF69A2-C16C-47B7-9E73-2DC05772FCC9}"/>
                  </a:ext>
                </a:extLst>
              </p:cNvPr>
              <p:cNvSpPr/>
              <p:nvPr/>
            </p:nvSpPr>
            <p:spPr>
              <a:xfrm>
                <a:off x="2599825" y="3861275"/>
                <a:ext cx="429850" cy="188700"/>
              </a:xfrm>
              <a:custGeom>
                <a:avLst/>
                <a:gdLst/>
                <a:ahLst/>
                <a:cxnLst/>
                <a:rect l="0" t="0" r="0" b="0"/>
                <a:pathLst>
                  <a:path w="17194" h="7548" extrusionOk="0">
                    <a:moveTo>
                      <a:pt x="0" y="1"/>
                    </a:moveTo>
                    <a:lnTo>
                      <a:pt x="0" y="7059"/>
                    </a:lnTo>
                    <a:lnTo>
                      <a:pt x="0" y="7157"/>
                    </a:lnTo>
                    <a:lnTo>
                      <a:pt x="49" y="7230"/>
                    </a:lnTo>
                    <a:lnTo>
                      <a:pt x="73" y="7327"/>
                    </a:lnTo>
                    <a:lnTo>
                      <a:pt x="147" y="7401"/>
                    </a:lnTo>
                    <a:lnTo>
                      <a:pt x="220" y="7450"/>
                    </a:lnTo>
                    <a:lnTo>
                      <a:pt x="293" y="7498"/>
                    </a:lnTo>
                    <a:lnTo>
                      <a:pt x="391" y="7523"/>
                    </a:lnTo>
                    <a:lnTo>
                      <a:pt x="489" y="7547"/>
                    </a:lnTo>
                    <a:lnTo>
                      <a:pt x="16705" y="7547"/>
                    </a:lnTo>
                    <a:lnTo>
                      <a:pt x="16803" y="7523"/>
                    </a:lnTo>
                    <a:lnTo>
                      <a:pt x="16901" y="7498"/>
                    </a:lnTo>
                    <a:lnTo>
                      <a:pt x="16974" y="7450"/>
                    </a:lnTo>
                    <a:lnTo>
                      <a:pt x="17047" y="7401"/>
                    </a:lnTo>
                    <a:lnTo>
                      <a:pt x="17121" y="7327"/>
                    </a:lnTo>
                    <a:lnTo>
                      <a:pt x="17145" y="7230"/>
                    </a:lnTo>
                    <a:lnTo>
                      <a:pt x="17194" y="7157"/>
                    </a:lnTo>
                    <a:lnTo>
                      <a:pt x="17194" y="7059"/>
                    </a:lnTo>
                    <a:lnTo>
                      <a:pt x="17194" y="1"/>
                    </a:lnTo>
                    <a:lnTo>
                      <a:pt x="16974" y="172"/>
                    </a:lnTo>
                    <a:lnTo>
                      <a:pt x="16754" y="294"/>
                    </a:lnTo>
                    <a:lnTo>
                      <a:pt x="16486" y="367"/>
                    </a:lnTo>
                    <a:lnTo>
                      <a:pt x="16217" y="391"/>
                    </a:lnTo>
                    <a:lnTo>
                      <a:pt x="9452" y="391"/>
                    </a:lnTo>
                    <a:lnTo>
                      <a:pt x="9452" y="855"/>
                    </a:lnTo>
                    <a:lnTo>
                      <a:pt x="9427" y="953"/>
                    </a:lnTo>
                    <a:lnTo>
                      <a:pt x="9403" y="1051"/>
                    </a:lnTo>
                    <a:lnTo>
                      <a:pt x="9354" y="1148"/>
                    </a:lnTo>
                    <a:lnTo>
                      <a:pt x="9305" y="1197"/>
                    </a:lnTo>
                    <a:lnTo>
                      <a:pt x="9232" y="1271"/>
                    </a:lnTo>
                    <a:lnTo>
                      <a:pt x="9134" y="1319"/>
                    </a:lnTo>
                    <a:lnTo>
                      <a:pt x="9061" y="1344"/>
                    </a:lnTo>
                    <a:lnTo>
                      <a:pt x="8133" y="1344"/>
                    </a:lnTo>
                    <a:lnTo>
                      <a:pt x="8060" y="1319"/>
                    </a:lnTo>
                    <a:lnTo>
                      <a:pt x="7962" y="1271"/>
                    </a:lnTo>
                    <a:lnTo>
                      <a:pt x="7889" y="1197"/>
                    </a:lnTo>
                    <a:lnTo>
                      <a:pt x="7840" y="1148"/>
                    </a:lnTo>
                    <a:lnTo>
                      <a:pt x="7791" y="1051"/>
                    </a:lnTo>
                    <a:lnTo>
                      <a:pt x="7767" y="953"/>
                    </a:lnTo>
                    <a:lnTo>
                      <a:pt x="7742" y="855"/>
                    </a:lnTo>
                    <a:lnTo>
                      <a:pt x="7742" y="391"/>
                    </a:lnTo>
                    <a:lnTo>
                      <a:pt x="977" y="391"/>
                    </a:lnTo>
                    <a:lnTo>
                      <a:pt x="708" y="367"/>
                    </a:lnTo>
                    <a:lnTo>
                      <a:pt x="440" y="294"/>
                    </a:lnTo>
                    <a:lnTo>
                      <a:pt x="220" y="17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45" name="Shape 500">
              <a:extLst>
                <a:ext uri="{FF2B5EF4-FFF2-40B4-BE49-F238E27FC236}">
                  <a16:creationId xmlns:a16="http://schemas.microsoft.com/office/drawing/2014/main" id="{A648D7E5-3751-4FD1-9C13-BC4FABD3FF9C}"/>
                </a:ext>
              </a:extLst>
            </p:cNvPr>
            <p:cNvGrpSpPr/>
            <p:nvPr/>
          </p:nvGrpSpPr>
          <p:grpSpPr>
            <a:xfrm>
              <a:off x="6570490" y="2667343"/>
              <a:ext cx="257398" cy="268732"/>
              <a:chOff x="3294650" y="3652450"/>
              <a:chExt cx="388350" cy="405450"/>
            </a:xfrm>
            <a:grpFill/>
          </p:grpSpPr>
          <p:sp>
            <p:nvSpPr>
              <p:cNvPr id="129" name="Shape 501">
                <a:extLst>
                  <a:ext uri="{FF2B5EF4-FFF2-40B4-BE49-F238E27FC236}">
                    <a16:creationId xmlns:a16="http://schemas.microsoft.com/office/drawing/2014/main" id="{D9C85883-4FA5-40BB-B94F-888BB5242C3B}"/>
                  </a:ext>
                </a:extLst>
              </p:cNvPr>
              <p:cNvSpPr/>
              <p:nvPr/>
            </p:nvSpPr>
            <p:spPr>
              <a:xfrm>
                <a:off x="3294650" y="3681775"/>
                <a:ext cx="376150" cy="376125"/>
              </a:xfrm>
              <a:custGeom>
                <a:avLst/>
                <a:gdLst/>
                <a:ahLst/>
                <a:cxnLst/>
                <a:rect l="0" t="0" r="0" b="0"/>
                <a:pathLst>
                  <a:path w="15046" h="15045" extrusionOk="0">
                    <a:moveTo>
                      <a:pt x="7132" y="0"/>
                    </a:moveTo>
                    <a:lnTo>
                      <a:pt x="6766" y="49"/>
                    </a:lnTo>
                    <a:lnTo>
                      <a:pt x="6375" y="98"/>
                    </a:lnTo>
                    <a:lnTo>
                      <a:pt x="6009" y="147"/>
                    </a:lnTo>
                    <a:lnTo>
                      <a:pt x="5642" y="244"/>
                    </a:lnTo>
                    <a:lnTo>
                      <a:pt x="5276" y="342"/>
                    </a:lnTo>
                    <a:lnTo>
                      <a:pt x="4934" y="464"/>
                    </a:lnTo>
                    <a:lnTo>
                      <a:pt x="4592" y="586"/>
                    </a:lnTo>
                    <a:lnTo>
                      <a:pt x="4250" y="733"/>
                    </a:lnTo>
                    <a:lnTo>
                      <a:pt x="3933" y="904"/>
                    </a:lnTo>
                    <a:lnTo>
                      <a:pt x="3615" y="1099"/>
                    </a:lnTo>
                    <a:lnTo>
                      <a:pt x="3322" y="1295"/>
                    </a:lnTo>
                    <a:lnTo>
                      <a:pt x="3029" y="1490"/>
                    </a:lnTo>
                    <a:lnTo>
                      <a:pt x="2736" y="1710"/>
                    </a:lnTo>
                    <a:lnTo>
                      <a:pt x="2467" y="1954"/>
                    </a:lnTo>
                    <a:lnTo>
                      <a:pt x="2199" y="2198"/>
                    </a:lnTo>
                    <a:lnTo>
                      <a:pt x="1954" y="2467"/>
                    </a:lnTo>
                    <a:lnTo>
                      <a:pt x="1710" y="2736"/>
                    </a:lnTo>
                    <a:lnTo>
                      <a:pt x="1490" y="3029"/>
                    </a:lnTo>
                    <a:lnTo>
                      <a:pt x="1295" y="3322"/>
                    </a:lnTo>
                    <a:lnTo>
                      <a:pt x="1100" y="3615"/>
                    </a:lnTo>
                    <a:lnTo>
                      <a:pt x="904" y="3932"/>
                    </a:lnTo>
                    <a:lnTo>
                      <a:pt x="733" y="4250"/>
                    </a:lnTo>
                    <a:lnTo>
                      <a:pt x="587" y="4592"/>
                    </a:lnTo>
                    <a:lnTo>
                      <a:pt x="465" y="4934"/>
                    </a:lnTo>
                    <a:lnTo>
                      <a:pt x="342" y="5276"/>
                    </a:lnTo>
                    <a:lnTo>
                      <a:pt x="245" y="5642"/>
                    </a:lnTo>
                    <a:lnTo>
                      <a:pt x="147" y="6008"/>
                    </a:lnTo>
                    <a:lnTo>
                      <a:pt x="98" y="6375"/>
                    </a:lnTo>
                    <a:lnTo>
                      <a:pt x="49" y="6765"/>
                    </a:lnTo>
                    <a:lnTo>
                      <a:pt x="0" y="7132"/>
                    </a:lnTo>
                    <a:lnTo>
                      <a:pt x="0" y="7522"/>
                    </a:lnTo>
                    <a:lnTo>
                      <a:pt x="0" y="7913"/>
                    </a:lnTo>
                    <a:lnTo>
                      <a:pt x="49" y="8280"/>
                    </a:lnTo>
                    <a:lnTo>
                      <a:pt x="98" y="8670"/>
                    </a:lnTo>
                    <a:lnTo>
                      <a:pt x="147" y="9037"/>
                    </a:lnTo>
                    <a:lnTo>
                      <a:pt x="245" y="9403"/>
                    </a:lnTo>
                    <a:lnTo>
                      <a:pt x="342" y="9769"/>
                    </a:lnTo>
                    <a:lnTo>
                      <a:pt x="465" y="10111"/>
                    </a:lnTo>
                    <a:lnTo>
                      <a:pt x="587" y="10453"/>
                    </a:lnTo>
                    <a:lnTo>
                      <a:pt x="733" y="10795"/>
                    </a:lnTo>
                    <a:lnTo>
                      <a:pt x="904" y="11113"/>
                    </a:lnTo>
                    <a:lnTo>
                      <a:pt x="1100" y="11430"/>
                    </a:lnTo>
                    <a:lnTo>
                      <a:pt x="1295" y="11723"/>
                    </a:lnTo>
                    <a:lnTo>
                      <a:pt x="1490" y="12016"/>
                    </a:lnTo>
                    <a:lnTo>
                      <a:pt x="1710" y="12309"/>
                    </a:lnTo>
                    <a:lnTo>
                      <a:pt x="1954" y="12578"/>
                    </a:lnTo>
                    <a:lnTo>
                      <a:pt x="2199" y="12847"/>
                    </a:lnTo>
                    <a:lnTo>
                      <a:pt x="2467" y="13091"/>
                    </a:lnTo>
                    <a:lnTo>
                      <a:pt x="2736" y="13335"/>
                    </a:lnTo>
                    <a:lnTo>
                      <a:pt x="3029" y="13555"/>
                    </a:lnTo>
                    <a:lnTo>
                      <a:pt x="3322" y="13750"/>
                    </a:lnTo>
                    <a:lnTo>
                      <a:pt x="3615" y="13946"/>
                    </a:lnTo>
                    <a:lnTo>
                      <a:pt x="3933" y="14141"/>
                    </a:lnTo>
                    <a:lnTo>
                      <a:pt x="4250" y="14312"/>
                    </a:lnTo>
                    <a:lnTo>
                      <a:pt x="4592" y="14459"/>
                    </a:lnTo>
                    <a:lnTo>
                      <a:pt x="4934" y="14581"/>
                    </a:lnTo>
                    <a:lnTo>
                      <a:pt x="5276" y="14703"/>
                    </a:lnTo>
                    <a:lnTo>
                      <a:pt x="5642" y="14801"/>
                    </a:lnTo>
                    <a:lnTo>
                      <a:pt x="6009" y="14898"/>
                    </a:lnTo>
                    <a:lnTo>
                      <a:pt x="6375" y="14947"/>
                    </a:lnTo>
                    <a:lnTo>
                      <a:pt x="6766" y="14996"/>
                    </a:lnTo>
                    <a:lnTo>
                      <a:pt x="7132" y="15045"/>
                    </a:lnTo>
                    <a:lnTo>
                      <a:pt x="7914" y="15045"/>
                    </a:lnTo>
                    <a:lnTo>
                      <a:pt x="8280" y="14996"/>
                    </a:lnTo>
                    <a:lnTo>
                      <a:pt x="8671" y="14947"/>
                    </a:lnTo>
                    <a:lnTo>
                      <a:pt x="9037" y="14898"/>
                    </a:lnTo>
                    <a:lnTo>
                      <a:pt x="9403" y="14801"/>
                    </a:lnTo>
                    <a:lnTo>
                      <a:pt x="9770" y="14703"/>
                    </a:lnTo>
                    <a:lnTo>
                      <a:pt x="10112" y="14581"/>
                    </a:lnTo>
                    <a:lnTo>
                      <a:pt x="10454" y="14459"/>
                    </a:lnTo>
                    <a:lnTo>
                      <a:pt x="10795" y="14312"/>
                    </a:lnTo>
                    <a:lnTo>
                      <a:pt x="11113" y="14141"/>
                    </a:lnTo>
                    <a:lnTo>
                      <a:pt x="11430" y="13946"/>
                    </a:lnTo>
                    <a:lnTo>
                      <a:pt x="11724" y="13750"/>
                    </a:lnTo>
                    <a:lnTo>
                      <a:pt x="12017" y="13555"/>
                    </a:lnTo>
                    <a:lnTo>
                      <a:pt x="12310" y="13335"/>
                    </a:lnTo>
                    <a:lnTo>
                      <a:pt x="12578" y="13091"/>
                    </a:lnTo>
                    <a:lnTo>
                      <a:pt x="12847" y="12847"/>
                    </a:lnTo>
                    <a:lnTo>
                      <a:pt x="13091" y="12578"/>
                    </a:lnTo>
                    <a:lnTo>
                      <a:pt x="13335" y="12309"/>
                    </a:lnTo>
                    <a:lnTo>
                      <a:pt x="13555" y="12016"/>
                    </a:lnTo>
                    <a:lnTo>
                      <a:pt x="13751" y="11723"/>
                    </a:lnTo>
                    <a:lnTo>
                      <a:pt x="13946" y="11430"/>
                    </a:lnTo>
                    <a:lnTo>
                      <a:pt x="14141" y="11113"/>
                    </a:lnTo>
                    <a:lnTo>
                      <a:pt x="14312" y="10795"/>
                    </a:lnTo>
                    <a:lnTo>
                      <a:pt x="14459" y="10453"/>
                    </a:lnTo>
                    <a:lnTo>
                      <a:pt x="14581" y="10111"/>
                    </a:lnTo>
                    <a:lnTo>
                      <a:pt x="14703" y="9769"/>
                    </a:lnTo>
                    <a:lnTo>
                      <a:pt x="14801" y="9403"/>
                    </a:lnTo>
                    <a:lnTo>
                      <a:pt x="14899" y="9037"/>
                    </a:lnTo>
                    <a:lnTo>
                      <a:pt x="14947" y="8670"/>
                    </a:lnTo>
                    <a:lnTo>
                      <a:pt x="14996" y="8280"/>
                    </a:lnTo>
                    <a:lnTo>
                      <a:pt x="15045" y="7913"/>
                    </a:lnTo>
                    <a:lnTo>
                      <a:pt x="15045" y="7522"/>
                    </a:lnTo>
                    <a:lnTo>
                      <a:pt x="7523" y="7522"/>
                    </a:lnTo>
                    <a:lnTo>
                      <a:pt x="752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0" name="Shape 502">
                <a:extLst>
                  <a:ext uri="{FF2B5EF4-FFF2-40B4-BE49-F238E27FC236}">
                    <a16:creationId xmlns:a16="http://schemas.microsoft.com/office/drawing/2014/main" id="{88A2FCA8-95D4-46CD-A5FC-AC4E1A628534}"/>
                  </a:ext>
                </a:extLst>
              </p:cNvPr>
              <p:cNvSpPr/>
              <p:nvPr/>
            </p:nvSpPr>
            <p:spPr>
              <a:xfrm>
                <a:off x="3494925" y="3760525"/>
                <a:ext cx="188075" cy="97100"/>
              </a:xfrm>
              <a:custGeom>
                <a:avLst/>
                <a:gdLst/>
                <a:ahLst/>
                <a:cxnLst/>
                <a:rect l="0" t="0" r="0" b="0"/>
                <a:pathLst>
                  <a:path w="7523" h="3884" extrusionOk="0">
                    <a:moveTo>
                      <a:pt x="2491" y="2956"/>
                    </a:moveTo>
                    <a:lnTo>
                      <a:pt x="2491" y="3396"/>
                    </a:lnTo>
                    <a:lnTo>
                      <a:pt x="1759" y="3396"/>
                    </a:lnTo>
                    <a:lnTo>
                      <a:pt x="2491" y="2956"/>
                    </a:lnTo>
                    <a:close/>
                    <a:moveTo>
                      <a:pt x="3346" y="2443"/>
                    </a:moveTo>
                    <a:lnTo>
                      <a:pt x="3346" y="3396"/>
                    </a:lnTo>
                    <a:lnTo>
                      <a:pt x="2980" y="3396"/>
                    </a:lnTo>
                    <a:lnTo>
                      <a:pt x="2980" y="2663"/>
                    </a:lnTo>
                    <a:lnTo>
                      <a:pt x="3346" y="2443"/>
                    </a:lnTo>
                    <a:close/>
                    <a:moveTo>
                      <a:pt x="4201" y="1930"/>
                    </a:moveTo>
                    <a:lnTo>
                      <a:pt x="4201" y="3396"/>
                    </a:lnTo>
                    <a:lnTo>
                      <a:pt x="3835" y="3396"/>
                    </a:lnTo>
                    <a:lnTo>
                      <a:pt x="3835" y="2150"/>
                    </a:lnTo>
                    <a:lnTo>
                      <a:pt x="3835" y="2150"/>
                    </a:lnTo>
                    <a:lnTo>
                      <a:pt x="4201" y="1930"/>
                    </a:lnTo>
                    <a:close/>
                    <a:moveTo>
                      <a:pt x="5056" y="1393"/>
                    </a:moveTo>
                    <a:lnTo>
                      <a:pt x="5056" y="3396"/>
                    </a:lnTo>
                    <a:lnTo>
                      <a:pt x="4689" y="3396"/>
                    </a:lnTo>
                    <a:lnTo>
                      <a:pt x="4689" y="1637"/>
                    </a:lnTo>
                    <a:lnTo>
                      <a:pt x="5056" y="1393"/>
                    </a:lnTo>
                    <a:close/>
                    <a:moveTo>
                      <a:pt x="5911" y="885"/>
                    </a:moveTo>
                    <a:lnTo>
                      <a:pt x="5911" y="3396"/>
                    </a:lnTo>
                    <a:lnTo>
                      <a:pt x="5544" y="3396"/>
                    </a:lnTo>
                    <a:lnTo>
                      <a:pt x="5544" y="1100"/>
                    </a:lnTo>
                    <a:lnTo>
                      <a:pt x="5911" y="885"/>
                    </a:lnTo>
                    <a:close/>
                    <a:moveTo>
                      <a:pt x="6399" y="978"/>
                    </a:moveTo>
                    <a:lnTo>
                      <a:pt x="6619" y="1539"/>
                    </a:lnTo>
                    <a:lnTo>
                      <a:pt x="6790" y="2031"/>
                    </a:lnTo>
                    <a:lnTo>
                      <a:pt x="6790" y="3396"/>
                    </a:lnTo>
                    <a:lnTo>
                      <a:pt x="6399" y="3396"/>
                    </a:lnTo>
                    <a:lnTo>
                      <a:pt x="6399" y="978"/>
                    </a:lnTo>
                    <a:close/>
                    <a:moveTo>
                      <a:pt x="6448" y="1"/>
                    </a:moveTo>
                    <a:lnTo>
                      <a:pt x="0" y="3884"/>
                    </a:lnTo>
                    <a:lnTo>
                      <a:pt x="7523" y="3884"/>
                    </a:lnTo>
                    <a:lnTo>
                      <a:pt x="7498" y="3347"/>
                    </a:lnTo>
                    <a:lnTo>
                      <a:pt x="7449" y="2834"/>
                    </a:lnTo>
                    <a:lnTo>
                      <a:pt x="7352" y="2321"/>
                    </a:lnTo>
                    <a:lnTo>
                      <a:pt x="7229" y="1832"/>
                    </a:lnTo>
                    <a:lnTo>
                      <a:pt x="7083" y="1344"/>
                    </a:lnTo>
                    <a:lnTo>
                      <a:pt x="6912" y="880"/>
                    </a:lnTo>
                    <a:lnTo>
                      <a:pt x="6692" y="440"/>
                    </a:lnTo>
                    <a:lnTo>
                      <a:pt x="6448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1" name="Shape 503">
                <a:extLst>
                  <a:ext uri="{FF2B5EF4-FFF2-40B4-BE49-F238E27FC236}">
                    <a16:creationId xmlns:a16="http://schemas.microsoft.com/office/drawing/2014/main" id="{578BA942-93A1-4CB5-B98D-DB3F6096C635}"/>
                  </a:ext>
                </a:extLst>
              </p:cNvPr>
              <p:cNvSpPr/>
              <p:nvPr/>
            </p:nvSpPr>
            <p:spPr>
              <a:xfrm>
                <a:off x="3494925" y="3652450"/>
                <a:ext cx="161200" cy="188100"/>
              </a:xfrm>
              <a:custGeom>
                <a:avLst/>
                <a:gdLst/>
                <a:ahLst/>
                <a:cxnLst/>
                <a:rect l="0" t="0" r="0" b="0"/>
                <a:pathLst>
                  <a:path w="6448" h="7524" extrusionOk="0">
                    <a:moveTo>
                      <a:pt x="489" y="514"/>
                    </a:moveTo>
                    <a:lnTo>
                      <a:pt x="879" y="538"/>
                    </a:lnTo>
                    <a:lnTo>
                      <a:pt x="1270" y="611"/>
                    </a:lnTo>
                    <a:lnTo>
                      <a:pt x="1661" y="685"/>
                    </a:lnTo>
                    <a:lnTo>
                      <a:pt x="2052" y="782"/>
                    </a:lnTo>
                    <a:lnTo>
                      <a:pt x="2418" y="929"/>
                    </a:lnTo>
                    <a:lnTo>
                      <a:pt x="2809" y="1075"/>
                    </a:lnTo>
                    <a:lnTo>
                      <a:pt x="3151" y="1246"/>
                    </a:lnTo>
                    <a:lnTo>
                      <a:pt x="3517" y="1417"/>
                    </a:lnTo>
                    <a:lnTo>
                      <a:pt x="3835" y="1637"/>
                    </a:lnTo>
                    <a:lnTo>
                      <a:pt x="4152" y="1857"/>
                    </a:lnTo>
                    <a:lnTo>
                      <a:pt x="4445" y="2077"/>
                    </a:lnTo>
                    <a:lnTo>
                      <a:pt x="4738" y="2321"/>
                    </a:lnTo>
                    <a:lnTo>
                      <a:pt x="5031" y="2590"/>
                    </a:lnTo>
                    <a:lnTo>
                      <a:pt x="5276" y="2883"/>
                    </a:lnTo>
                    <a:lnTo>
                      <a:pt x="5520" y="3176"/>
                    </a:lnTo>
                    <a:lnTo>
                      <a:pt x="5764" y="3493"/>
                    </a:lnTo>
                    <a:lnTo>
                      <a:pt x="489" y="6668"/>
                    </a:lnTo>
                    <a:lnTo>
                      <a:pt x="489" y="514"/>
                    </a:lnTo>
                    <a:close/>
                    <a:moveTo>
                      <a:pt x="0" y="1"/>
                    </a:moveTo>
                    <a:lnTo>
                      <a:pt x="0" y="7523"/>
                    </a:lnTo>
                    <a:lnTo>
                      <a:pt x="6448" y="3640"/>
                    </a:lnTo>
                    <a:lnTo>
                      <a:pt x="6179" y="3249"/>
                    </a:lnTo>
                    <a:lnTo>
                      <a:pt x="5911" y="2858"/>
                    </a:lnTo>
                    <a:lnTo>
                      <a:pt x="5593" y="2492"/>
                    </a:lnTo>
                    <a:lnTo>
                      <a:pt x="5276" y="2150"/>
                    </a:lnTo>
                    <a:lnTo>
                      <a:pt x="4909" y="1833"/>
                    </a:lnTo>
                    <a:lnTo>
                      <a:pt x="4543" y="1540"/>
                    </a:lnTo>
                    <a:lnTo>
                      <a:pt x="4152" y="1246"/>
                    </a:lnTo>
                    <a:lnTo>
                      <a:pt x="3761" y="1002"/>
                    </a:lnTo>
                    <a:lnTo>
                      <a:pt x="3322" y="782"/>
                    </a:lnTo>
                    <a:lnTo>
                      <a:pt x="2882" y="587"/>
                    </a:lnTo>
                    <a:lnTo>
                      <a:pt x="2443" y="416"/>
                    </a:lnTo>
                    <a:lnTo>
                      <a:pt x="1978" y="270"/>
                    </a:lnTo>
                    <a:lnTo>
                      <a:pt x="1490" y="147"/>
                    </a:lnTo>
                    <a:lnTo>
                      <a:pt x="1002" y="74"/>
                    </a:lnTo>
                    <a:lnTo>
                      <a:pt x="513" y="25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46" name="Shape 504">
              <a:extLst>
                <a:ext uri="{FF2B5EF4-FFF2-40B4-BE49-F238E27FC236}">
                  <a16:creationId xmlns:a16="http://schemas.microsoft.com/office/drawing/2014/main" id="{F325E4EB-6026-4B2E-9D12-926CFA5454E9}"/>
                </a:ext>
              </a:extLst>
            </p:cNvPr>
            <p:cNvGrpSpPr/>
            <p:nvPr/>
          </p:nvGrpSpPr>
          <p:grpSpPr>
            <a:xfrm>
              <a:off x="6995826" y="2701345"/>
              <a:ext cx="300282" cy="220166"/>
              <a:chOff x="3936375" y="3703750"/>
              <a:chExt cx="453050" cy="332175"/>
            </a:xfrm>
            <a:grpFill/>
          </p:grpSpPr>
          <p:sp>
            <p:nvSpPr>
              <p:cNvPr id="124" name="Shape 505">
                <a:extLst>
                  <a:ext uri="{FF2B5EF4-FFF2-40B4-BE49-F238E27FC236}">
                    <a16:creationId xmlns:a16="http://schemas.microsoft.com/office/drawing/2014/main" id="{35809225-188E-46A9-99E0-8F42A15A2774}"/>
                  </a:ext>
                </a:extLst>
              </p:cNvPr>
              <p:cNvSpPr/>
              <p:nvPr/>
            </p:nvSpPr>
            <p:spPr>
              <a:xfrm>
                <a:off x="3936375" y="3703750"/>
                <a:ext cx="453050" cy="332175"/>
              </a:xfrm>
              <a:custGeom>
                <a:avLst/>
                <a:gdLst/>
                <a:ahLst/>
                <a:cxnLst/>
                <a:rect l="0" t="0" r="0" b="0"/>
                <a:pathLst>
                  <a:path w="18122" h="13287" extrusionOk="0">
                    <a:moveTo>
                      <a:pt x="366" y="0"/>
                    </a:moveTo>
                    <a:lnTo>
                      <a:pt x="293" y="49"/>
                    </a:lnTo>
                    <a:lnTo>
                      <a:pt x="195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4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2798"/>
                    </a:lnTo>
                    <a:lnTo>
                      <a:pt x="0" y="12896"/>
                    </a:lnTo>
                    <a:lnTo>
                      <a:pt x="24" y="12993"/>
                    </a:lnTo>
                    <a:lnTo>
                      <a:pt x="73" y="13067"/>
                    </a:lnTo>
                    <a:lnTo>
                      <a:pt x="122" y="13140"/>
                    </a:lnTo>
                    <a:lnTo>
                      <a:pt x="195" y="13213"/>
                    </a:lnTo>
                    <a:lnTo>
                      <a:pt x="293" y="13238"/>
                    </a:lnTo>
                    <a:lnTo>
                      <a:pt x="366" y="13287"/>
                    </a:lnTo>
                    <a:lnTo>
                      <a:pt x="17756" y="13287"/>
                    </a:lnTo>
                    <a:lnTo>
                      <a:pt x="17829" y="13238"/>
                    </a:lnTo>
                    <a:lnTo>
                      <a:pt x="17927" y="13213"/>
                    </a:lnTo>
                    <a:lnTo>
                      <a:pt x="18000" y="13140"/>
                    </a:lnTo>
                    <a:lnTo>
                      <a:pt x="18049" y="13067"/>
                    </a:lnTo>
                    <a:lnTo>
                      <a:pt x="18098" y="12993"/>
                    </a:lnTo>
                    <a:lnTo>
                      <a:pt x="18122" y="12896"/>
                    </a:lnTo>
                    <a:lnTo>
                      <a:pt x="18122" y="12798"/>
                    </a:lnTo>
                    <a:lnTo>
                      <a:pt x="18122" y="12700"/>
                    </a:lnTo>
                    <a:lnTo>
                      <a:pt x="18098" y="12603"/>
                    </a:lnTo>
                    <a:lnTo>
                      <a:pt x="18049" y="12529"/>
                    </a:lnTo>
                    <a:lnTo>
                      <a:pt x="18000" y="12456"/>
                    </a:lnTo>
                    <a:lnTo>
                      <a:pt x="17927" y="12383"/>
                    </a:lnTo>
                    <a:lnTo>
                      <a:pt x="17829" y="12358"/>
                    </a:lnTo>
                    <a:lnTo>
                      <a:pt x="17756" y="12310"/>
                    </a:lnTo>
                    <a:lnTo>
                      <a:pt x="977" y="12310"/>
                    </a:lnTo>
                    <a:lnTo>
                      <a:pt x="977" y="489"/>
                    </a:lnTo>
                    <a:lnTo>
                      <a:pt x="953" y="391"/>
                    </a:lnTo>
                    <a:lnTo>
                      <a:pt x="928" y="293"/>
                    </a:lnTo>
                    <a:lnTo>
                      <a:pt x="879" y="220"/>
                    </a:lnTo>
                    <a:lnTo>
                      <a:pt x="830" y="147"/>
                    </a:lnTo>
                    <a:lnTo>
                      <a:pt x="757" y="74"/>
                    </a:lnTo>
                    <a:lnTo>
                      <a:pt x="659" y="49"/>
                    </a:lnTo>
                    <a:lnTo>
                      <a:pt x="58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5" name="Shape 506">
                <a:extLst>
                  <a:ext uri="{FF2B5EF4-FFF2-40B4-BE49-F238E27FC236}">
                    <a16:creationId xmlns:a16="http://schemas.microsoft.com/office/drawing/2014/main" id="{61AC8030-0E96-4FE6-A2D4-13EC432EF91D}"/>
                  </a:ext>
                </a:extLst>
              </p:cNvPr>
              <p:cNvSpPr/>
              <p:nvPr/>
            </p:nvSpPr>
            <p:spPr>
              <a:xfrm>
                <a:off x="3988875" y="3864325"/>
                <a:ext cx="77575" cy="133125"/>
              </a:xfrm>
              <a:custGeom>
                <a:avLst/>
                <a:gdLst/>
                <a:ahLst/>
                <a:cxnLst/>
                <a:rect l="0" t="0" r="0" b="0"/>
                <a:pathLst>
                  <a:path w="3103" h="5325" extrusionOk="0">
                    <a:moveTo>
                      <a:pt x="489" y="1"/>
                    </a:moveTo>
                    <a:lnTo>
                      <a:pt x="391" y="25"/>
                    </a:lnTo>
                    <a:lnTo>
                      <a:pt x="294" y="50"/>
                    </a:lnTo>
                    <a:lnTo>
                      <a:pt x="196" y="98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25" y="294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5325"/>
                    </a:lnTo>
                    <a:lnTo>
                      <a:pt x="3102" y="5325"/>
                    </a:lnTo>
                    <a:lnTo>
                      <a:pt x="3102" y="489"/>
                    </a:lnTo>
                    <a:lnTo>
                      <a:pt x="3102" y="391"/>
                    </a:lnTo>
                    <a:lnTo>
                      <a:pt x="3053" y="294"/>
                    </a:lnTo>
                    <a:lnTo>
                      <a:pt x="3029" y="220"/>
                    </a:lnTo>
                    <a:lnTo>
                      <a:pt x="2956" y="147"/>
                    </a:lnTo>
                    <a:lnTo>
                      <a:pt x="2882" y="98"/>
                    </a:lnTo>
                    <a:lnTo>
                      <a:pt x="2809" y="50"/>
                    </a:lnTo>
                    <a:lnTo>
                      <a:pt x="2711" y="25"/>
                    </a:lnTo>
                    <a:lnTo>
                      <a:pt x="2614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6" name="Shape 507">
                <a:extLst>
                  <a:ext uri="{FF2B5EF4-FFF2-40B4-BE49-F238E27FC236}">
                    <a16:creationId xmlns:a16="http://schemas.microsoft.com/office/drawing/2014/main" id="{B108C969-F504-4A00-9036-E2D9E107E50C}"/>
                  </a:ext>
                </a:extLst>
              </p:cNvPr>
              <p:cNvSpPr/>
              <p:nvPr/>
            </p:nvSpPr>
            <p:spPr>
              <a:xfrm>
                <a:off x="4259350" y="3864325"/>
                <a:ext cx="77575" cy="133125"/>
              </a:xfrm>
              <a:custGeom>
                <a:avLst/>
                <a:gdLst/>
                <a:ahLst/>
                <a:cxnLst/>
                <a:rect l="0" t="0" r="0" b="0"/>
                <a:pathLst>
                  <a:path w="3103" h="5325" extrusionOk="0">
                    <a:moveTo>
                      <a:pt x="489" y="1"/>
                    </a:moveTo>
                    <a:lnTo>
                      <a:pt x="392" y="25"/>
                    </a:lnTo>
                    <a:lnTo>
                      <a:pt x="294" y="50"/>
                    </a:lnTo>
                    <a:lnTo>
                      <a:pt x="221" y="98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50" y="294"/>
                    </a:lnTo>
                    <a:lnTo>
                      <a:pt x="1" y="391"/>
                    </a:lnTo>
                    <a:lnTo>
                      <a:pt x="1" y="489"/>
                    </a:lnTo>
                    <a:lnTo>
                      <a:pt x="1" y="5325"/>
                    </a:lnTo>
                    <a:lnTo>
                      <a:pt x="3103" y="5325"/>
                    </a:lnTo>
                    <a:lnTo>
                      <a:pt x="3103" y="489"/>
                    </a:lnTo>
                    <a:lnTo>
                      <a:pt x="3103" y="391"/>
                    </a:lnTo>
                    <a:lnTo>
                      <a:pt x="3078" y="294"/>
                    </a:lnTo>
                    <a:lnTo>
                      <a:pt x="3029" y="220"/>
                    </a:lnTo>
                    <a:lnTo>
                      <a:pt x="2956" y="147"/>
                    </a:lnTo>
                    <a:lnTo>
                      <a:pt x="2907" y="98"/>
                    </a:lnTo>
                    <a:lnTo>
                      <a:pt x="2810" y="50"/>
                    </a:lnTo>
                    <a:lnTo>
                      <a:pt x="2712" y="25"/>
                    </a:lnTo>
                    <a:lnTo>
                      <a:pt x="2614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7" name="Shape 508">
                <a:extLst>
                  <a:ext uri="{FF2B5EF4-FFF2-40B4-BE49-F238E27FC236}">
                    <a16:creationId xmlns:a16="http://schemas.microsoft.com/office/drawing/2014/main" id="{20048B33-CEDB-48C7-995A-799DC177D32E}"/>
                  </a:ext>
                </a:extLst>
              </p:cNvPr>
              <p:cNvSpPr/>
              <p:nvPr/>
            </p:nvSpPr>
            <p:spPr>
              <a:xfrm>
                <a:off x="4078625" y="3717800"/>
                <a:ext cx="77575" cy="279650"/>
              </a:xfrm>
              <a:custGeom>
                <a:avLst/>
                <a:gdLst/>
                <a:ahLst/>
                <a:cxnLst/>
                <a:rect l="0" t="0" r="0" b="0"/>
                <a:pathLst>
                  <a:path w="3103" h="11186" extrusionOk="0">
                    <a:moveTo>
                      <a:pt x="489" y="0"/>
                    </a:moveTo>
                    <a:lnTo>
                      <a:pt x="391" y="25"/>
                    </a:lnTo>
                    <a:lnTo>
                      <a:pt x="294" y="49"/>
                    </a:lnTo>
                    <a:lnTo>
                      <a:pt x="220" y="98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1" y="391"/>
                    </a:lnTo>
                    <a:lnTo>
                      <a:pt x="1" y="489"/>
                    </a:lnTo>
                    <a:lnTo>
                      <a:pt x="1" y="11186"/>
                    </a:lnTo>
                    <a:lnTo>
                      <a:pt x="3102" y="11186"/>
                    </a:lnTo>
                    <a:lnTo>
                      <a:pt x="3102" y="489"/>
                    </a:lnTo>
                    <a:lnTo>
                      <a:pt x="3102" y="391"/>
                    </a:lnTo>
                    <a:lnTo>
                      <a:pt x="3078" y="293"/>
                    </a:lnTo>
                    <a:lnTo>
                      <a:pt x="3029" y="220"/>
                    </a:lnTo>
                    <a:lnTo>
                      <a:pt x="2956" y="147"/>
                    </a:lnTo>
                    <a:lnTo>
                      <a:pt x="2907" y="98"/>
                    </a:lnTo>
                    <a:lnTo>
                      <a:pt x="2809" y="49"/>
                    </a:lnTo>
                    <a:lnTo>
                      <a:pt x="2712" y="25"/>
                    </a:lnTo>
                    <a:lnTo>
                      <a:pt x="261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8" name="Shape 509">
                <a:extLst>
                  <a:ext uri="{FF2B5EF4-FFF2-40B4-BE49-F238E27FC236}">
                    <a16:creationId xmlns:a16="http://schemas.microsoft.com/office/drawing/2014/main" id="{143E19CF-F2E3-4AC2-8459-26D5CF269941}"/>
                  </a:ext>
                </a:extLst>
              </p:cNvPr>
              <p:cNvSpPr/>
              <p:nvPr/>
            </p:nvSpPr>
            <p:spPr>
              <a:xfrm>
                <a:off x="4168375" y="3788625"/>
                <a:ext cx="78175" cy="208825"/>
              </a:xfrm>
              <a:custGeom>
                <a:avLst/>
                <a:gdLst/>
                <a:ahLst/>
                <a:cxnLst/>
                <a:rect l="0" t="0" r="0" b="0"/>
                <a:pathLst>
                  <a:path w="3127" h="8353" extrusionOk="0">
                    <a:moveTo>
                      <a:pt x="489" y="0"/>
                    </a:moveTo>
                    <a:lnTo>
                      <a:pt x="392" y="25"/>
                    </a:lnTo>
                    <a:lnTo>
                      <a:pt x="318" y="49"/>
                    </a:lnTo>
                    <a:lnTo>
                      <a:pt x="221" y="98"/>
                    </a:lnTo>
                    <a:lnTo>
                      <a:pt x="147" y="147"/>
                    </a:lnTo>
                    <a:lnTo>
                      <a:pt x="99" y="220"/>
                    </a:lnTo>
                    <a:lnTo>
                      <a:pt x="50" y="293"/>
                    </a:lnTo>
                    <a:lnTo>
                      <a:pt x="25" y="391"/>
                    </a:lnTo>
                    <a:lnTo>
                      <a:pt x="1" y="489"/>
                    </a:lnTo>
                    <a:lnTo>
                      <a:pt x="1" y="8353"/>
                    </a:lnTo>
                    <a:lnTo>
                      <a:pt x="3127" y="8353"/>
                    </a:lnTo>
                    <a:lnTo>
                      <a:pt x="3127" y="489"/>
                    </a:lnTo>
                    <a:lnTo>
                      <a:pt x="3103" y="391"/>
                    </a:lnTo>
                    <a:lnTo>
                      <a:pt x="3078" y="293"/>
                    </a:lnTo>
                    <a:lnTo>
                      <a:pt x="3029" y="220"/>
                    </a:lnTo>
                    <a:lnTo>
                      <a:pt x="2980" y="147"/>
                    </a:lnTo>
                    <a:lnTo>
                      <a:pt x="2907" y="98"/>
                    </a:lnTo>
                    <a:lnTo>
                      <a:pt x="2809" y="49"/>
                    </a:lnTo>
                    <a:lnTo>
                      <a:pt x="2736" y="25"/>
                    </a:lnTo>
                    <a:lnTo>
                      <a:pt x="263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47" name="Shape 510">
              <a:extLst>
                <a:ext uri="{FF2B5EF4-FFF2-40B4-BE49-F238E27FC236}">
                  <a16:creationId xmlns:a16="http://schemas.microsoft.com/office/drawing/2014/main" id="{35DF0F4E-5024-488B-A428-A84674BEAAD8}"/>
                </a:ext>
              </a:extLst>
            </p:cNvPr>
            <p:cNvGrpSpPr/>
            <p:nvPr/>
          </p:nvGrpSpPr>
          <p:grpSpPr>
            <a:xfrm>
              <a:off x="7442603" y="2701345"/>
              <a:ext cx="300282" cy="220166"/>
              <a:chOff x="4610450" y="3703750"/>
              <a:chExt cx="453050" cy="332175"/>
            </a:xfrm>
            <a:grpFill/>
          </p:grpSpPr>
          <p:sp>
            <p:nvSpPr>
              <p:cNvPr id="122" name="Shape 511">
                <a:extLst>
                  <a:ext uri="{FF2B5EF4-FFF2-40B4-BE49-F238E27FC236}">
                    <a16:creationId xmlns:a16="http://schemas.microsoft.com/office/drawing/2014/main" id="{2737174F-4FEE-41ED-BE17-69D0787AE57C}"/>
                  </a:ext>
                </a:extLst>
              </p:cNvPr>
              <p:cNvSpPr/>
              <p:nvPr/>
            </p:nvSpPr>
            <p:spPr>
              <a:xfrm>
                <a:off x="4610450" y="3703750"/>
                <a:ext cx="453050" cy="332175"/>
              </a:xfrm>
              <a:custGeom>
                <a:avLst/>
                <a:gdLst/>
                <a:ahLst/>
                <a:cxnLst/>
                <a:rect l="0" t="0" r="0" b="0"/>
                <a:pathLst>
                  <a:path w="18122" h="13287" extrusionOk="0">
                    <a:moveTo>
                      <a:pt x="366" y="0"/>
                    </a:moveTo>
                    <a:lnTo>
                      <a:pt x="293" y="49"/>
                    </a:lnTo>
                    <a:lnTo>
                      <a:pt x="195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2798"/>
                    </a:lnTo>
                    <a:lnTo>
                      <a:pt x="0" y="12896"/>
                    </a:lnTo>
                    <a:lnTo>
                      <a:pt x="25" y="12993"/>
                    </a:lnTo>
                    <a:lnTo>
                      <a:pt x="73" y="13067"/>
                    </a:lnTo>
                    <a:lnTo>
                      <a:pt x="122" y="13140"/>
                    </a:lnTo>
                    <a:lnTo>
                      <a:pt x="195" y="13213"/>
                    </a:lnTo>
                    <a:lnTo>
                      <a:pt x="293" y="13238"/>
                    </a:lnTo>
                    <a:lnTo>
                      <a:pt x="366" y="13287"/>
                    </a:lnTo>
                    <a:lnTo>
                      <a:pt x="17756" y="13287"/>
                    </a:lnTo>
                    <a:lnTo>
                      <a:pt x="17829" y="13238"/>
                    </a:lnTo>
                    <a:lnTo>
                      <a:pt x="17927" y="13213"/>
                    </a:lnTo>
                    <a:lnTo>
                      <a:pt x="18000" y="13140"/>
                    </a:lnTo>
                    <a:lnTo>
                      <a:pt x="18049" y="13067"/>
                    </a:lnTo>
                    <a:lnTo>
                      <a:pt x="18098" y="12993"/>
                    </a:lnTo>
                    <a:lnTo>
                      <a:pt x="18122" y="12896"/>
                    </a:lnTo>
                    <a:lnTo>
                      <a:pt x="18122" y="12798"/>
                    </a:lnTo>
                    <a:lnTo>
                      <a:pt x="18122" y="12700"/>
                    </a:lnTo>
                    <a:lnTo>
                      <a:pt x="18098" y="12603"/>
                    </a:lnTo>
                    <a:lnTo>
                      <a:pt x="18049" y="12529"/>
                    </a:lnTo>
                    <a:lnTo>
                      <a:pt x="18000" y="12456"/>
                    </a:lnTo>
                    <a:lnTo>
                      <a:pt x="17927" y="12383"/>
                    </a:lnTo>
                    <a:lnTo>
                      <a:pt x="17829" y="12358"/>
                    </a:lnTo>
                    <a:lnTo>
                      <a:pt x="17756" y="12310"/>
                    </a:lnTo>
                    <a:lnTo>
                      <a:pt x="977" y="12310"/>
                    </a:lnTo>
                    <a:lnTo>
                      <a:pt x="977" y="489"/>
                    </a:lnTo>
                    <a:lnTo>
                      <a:pt x="953" y="391"/>
                    </a:lnTo>
                    <a:lnTo>
                      <a:pt x="928" y="293"/>
                    </a:lnTo>
                    <a:lnTo>
                      <a:pt x="879" y="220"/>
                    </a:lnTo>
                    <a:lnTo>
                      <a:pt x="830" y="147"/>
                    </a:lnTo>
                    <a:lnTo>
                      <a:pt x="757" y="74"/>
                    </a:lnTo>
                    <a:lnTo>
                      <a:pt x="660" y="49"/>
                    </a:lnTo>
                    <a:lnTo>
                      <a:pt x="58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3" name="Shape 512">
                <a:extLst>
                  <a:ext uri="{FF2B5EF4-FFF2-40B4-BE49-F238E27FC236}">
                    <a16:creationId xmlns:a16="http://schemas.microsoft.com/office/drawing/2014/main" id="{F4556A3B-827E-412B-B841-980EEA945E17}"/>
                  </a:ext>
                </a:extLst>
              </p:cNvPr>
              <p:cNvSpPr/>
              <p:nvPr/>
            </p:nvSpPr>
            <p:spPr>
              <a:xfrm>
                <a:off x="4642200" y="3730000"/>
                <a:ext cx="389550" cy="249150"/>
              </a:xfrm>
              <a:custGeom>
                <a:avLst/>
                <a:gdLst/>
                <a:ahLst/>
                <a:cxnLst/>
                <a:rect l="0" t="0" r="0" b="0"/>
                <a:pathLst>
                  <a:path w="15582" h="9966" extrusionOk="0">
                    <a:moveTo>
                      <a:pt x="14752" y="1"/>
                    </a:moveTo>
                    <a:lnTo>
                      <a:pt x="14629" y="49"/>
                    </a:lnTo>
                    <a:lnTo>
                      <a:pt x="14507" y="98"/>
                    </a:lnTo>
                    <a:lnTo>
                      <a:pt x="14410" y="196"/>
                    </a:lnTo>
                    <a:lnTo>
                      <a:pt x="14336" y="294"/>
                    </a:lnTo>
                    <a:lnTo>
                      <a:pt x="14263" y="416"/>
                    </a:lnTo>
                    <a:lnTo>
                      <a:pt x="14239" y="538"/>
                    </a:lnTo>
                    <a:lnTo>
                      <a:pt x="14214" y="684"/>
                    </a:lnTo>
                    <a:lnTo>
                      <a:pt x="14239" y="831"/>
                    </a:lnTo>
                    <a:lnTo>
                      <a:pt x="14288" y="1002"/>
                    </a:lnTo>
                    <a:lnTo>
                      <a:pt x="11308" y="4372"/>
                    </a:lnTo>
                    <a:lnTo>
                      <a:pt x="11161" y="4323"/>
                    </a:lnTo>
                    <a:lnTo>
                      <a:pt x="11015" y="4299"/>
                    </a:lnTo>
                    <a:lnTo>
                      <a:pt x="10844" y="4323"/>
                    </a:lnTo>
                    <a:lnTo>
                      <a:pt x="10087" y="3005"/>
                    </a:lnTo>
                    <a:lnTo>
                      <a:pt x="10160" y="2907"/>
                    </a:lnTo>
                    <a:lnTo>
                      <a:pt x="10209" y="2809"/>
                    </a:lnTo>
                    <a:lnTo>
                      <a:pt x="10233" y="2687"/>
                    </a:lnTo>
                    <a:lnTo>
                      <a:pt x="10233" y="2565"/>
                    </a:lnTo>
                    <a:lnTo>
                      <a:pt x="10233" y="2418"/>
                    </a:lnTo>
                    <a:lnTo>
                      <a:pt x="10184" y="2296"/>
                    </a:lnTo>
                    <a:lnTo>
                      <a:pt x="10136" y="2174"/>
                    </a:lnTo>
                    <a:lnTo>
                      <a:pt x="10038" y="2077"/>
                    </a:lnTo>
                    <a:lnTo>
                      <a:pt x="9940" y="2003"/>
                    </a:lnTo>
                    <a:lnTo>
                      <a:pt x="9818" y="1930"/>
                    </a:lnTo>
                    <a:lnTo>
                      <a:pt x="9696" y="1906"/>
                    </a:lnTo>
                    <a:lnTo>
                      <a:pt x="9549" y="1881"/>
                    </a:lnTo>
                    <a:lnTo>
                      <a:pt x="9427" y="1906"/>
                    </a:lnTo>
                    <a:lnTo>
                      <a:pt x="9281" y="1930"/>
                    </a:lnTo>
                    <a:lnTo>
                      <a:pt x="9183" y="2003"/>
                    </a:lnTo>
                    <a:lnTo>
                      <a:pt x="9085" y="2077"/>
                    </a:lnTo>
                    <a:lnTo>
                      <a:pt x="8988" y="2174"/>
                    </a:lnTo>
                    <a:lnTo>
                      <a:pt x="8939" y="2296"/>
                    </a:lnTo>
                    <a:lnTo>
                      <a:pt x="8890" y="2418"/>
                    </a:lnTo>
                    <a:lnTo>
                      <a:pt x="8866" y="2565"/>
                    </a:lnTo>
                    <a:lnTo>
                      <a:pt x="8890" y="2663"/>
                    </a:lnTo>
                    <a:lnTo>
                      <a:pt x="8914" y="2785"/>
                    </a:lnTo>
                    <a:lnTo>
                      <a:pt x="8939" y="2883"/>
                    </a:lnTo>
                    <a:lnTo>
                      <a:pt x="8988" y="2956"/>
                    </a:lnTo>
                    <a:lnTo>
                      <a:pt x="6521" y="6668"/>
                    </a:lnTo>
                    <a:lnTo>
                      <a:pt x="6399" y="6644"/>
                    </a:lnTo>
                    <a:lnTo>
                      <a:pt x="6130" y="6644"/>
                    </a:lnTo>
                    <a:lnTo>
                      <a:pt x="5959" y="6717"/>
                    </a:lnTo>
                    <a:lnTo>
                      <a:pt x="4714" y="5398"/>
                    </a:lnTo>
                    <a:lnTo>
                      <a:pt x="4763" y="5252"/>
                    </a:lnTo>
                    <a:lnTo>
                      <a:pt x="4763" y="5105"/>
                    </a:lnTo>
                    <a:lnTo>
                      <a:pt x="4763" y="4958"/>
                    </a:lnTo>
                    <a:lnTo>
                      <a:pt x="4714" y="4836"/>
                    </a:lnTo>
                    <a:lnTo>
                      <a:pt x="4665" y="4714"/>
                    </a:lnTo>
                    <a:lnTo>
                      <a:pt x="4567" y="4617"/>
                    </a:lnTo>
                    <a:lnTo>
                      <a:pt x="4470" y="4543"/>
                    </a:lnTo>
                    <a:lnTo>
                      <a:pt x="4347" y="4470"/>
                    </a:lnTo>
                    <a:lnTo>
                      <a:pt x="4225" y="4446"/>
                    </a:lnTo>
                    <a:lnTo>
                      <a:pt x="4079" y="4421"/>
                    </a:lnTo>
                    <a:lnTo>
                      <a:pt x="3957" y="4446"/>
                    </a:lnTo>
                    <a:lnTo>
                      <a:pt x="3810" y="4470"/>
                    </a:lnTo>
                    <a:lnTo>
                      <a:pt x="3712" y="4543"/>
                    </a:lnTo>
                    <a:lnTo>
                      <a:pt x="3615" y="4617"/>
                    </a:lnTo>
                    <a:lnTo>
                      <a:pt x="3517" y="4714"/>
                    </a:lnTo>
                    <a:lnTo>
                      <a:pt x="3468" y="4836"/>
                    </a:lnTo>
                    <a:lnTo>
                      <a:pt x="3419" y="4958"/>
                    </a:lnTo>
                    <a:lnTo>
                      <a:pt x="3395" y="5105"/>
                    </a:lnTo>
                    <a:lnTo>
                      <a:pt x="3419" y="5276"/>
                    </a:lnTo>
                    <a:lnTo>
                      <a:pt x="3493" y="5447"/>
                    </a:lnTo>
                    <a:lnTo>
                      <a:pt x="49" y="9574"/>
                    </a:lnTo>
                    <a:lnTo>
                      <a:pt x="0" y="9648"/>
                    </a:lnTo>
                    <a:lnTo>
                      <a:pt x="0" y="9745"/>
                    </a:lnTo>
                    <a:lnTo>
                      <a:pt x="25" y="9843"/>
                    </a:lnTo>
                    <a:lnTo>
                      <a:pt x="98" y="9916"/>
                    </a:lnTo>
                    <a:lnTo>
                      <a:pt x="171" y="9965"/>
                    </a:lnTo>
                    <a:lnTo>
                      <a:pt x="244" y="9965"/>
                    </a:lnTo>
                    <a:lnTo>
                      <a:pt x="342" y="9941"/>
                    </a:lnTo>
                    <a:lnTo>
                      <a:pt x="440" y="9892"/>
                    </a:lnTo>
                    <a:lnTo>
                      <a:pt x="3859" y="5740"/>
                    </a:lnTo>
                    <a:lnTo>
                      <a:pt x="3981" y="5789"/>
                    </a:lnTo>
                    <a:lnTo>
                      <a:pt x="4079" y="5789"/>
                    </a:lnTo>
                    <a:lnTo>
                      <a:pt x="4225" y="5764"/>
                    </a:lnTo>
                    <a:lnTo>
                      <a:pt x="4347" y="5740"/>
                    </a:lnTo>
                    <a:lnTo>
                      <a:pt x="5642" y="7083"/>
                    </a:lnTo>
                    <a:lnTo>
                      <a:pt x="5617" y="7205"/>
                    </a:lnTo>
                    <a:lnTo>
                      <a:pt x="5617" y="7328"/>
                    </a:lnTo>
                    <a:lnTo>
                      <a:pt x="5617" y="7450"/>
                    </a:lnTo>
                    <a:lnTo>
                      <a:pt x="5666" y="7572"/>
                    </a:lnTo>
                    <a:lnTo>
                      <a:pt x="5740" y="7694"/>
                    </a:lnTo>
                    <a:lnTo>
                      <a:pt x="5813" y="7792"/>
                    </a:lnTo>
                    <a:lnTo>
                      <a:pt x="5910" y="7889"/>
                    </a:lnTo>
                    <a:lnTo>
                      <a:pt x="6033" y="7938"/>
                    </a:lnTo>
                    <a:lnTo>
                      <a:pt x="6155" y="7987"/>
                    </a:lnTo>
                    <a:lnTo>
                      <a:pt x="6301" y="8011"/>
                    </a:lnTo>
                    <a:lnTo>
                      <a:pt x="6448" y="7987"/>
                    </a:lnTo>
                    <a:lnTo>
                      <a:pt x="6570" y="7938"/>
                    </a:lnTo>
                    <a:lnTo>
                      <a:pt x="6692" y="7889"/>
                    </a:lnTo>
                    <a:lnTo>
                      <a:pt x="6790" y="7792"/>
                    </a:lnTo>
                    <a:lnTo>
                      <a:pt x="6863" y="7694"/>
                    </a:lnTo>
                    <a:lnTo>
                      <a:pt x="6936" y="7572"/>
                    </a:lnTo>
                    <a:lnTo>
                      <a:pt x="6961" y="7450"/>
                    </a:lnTo>
                    <a:lnTo>
                      <a:pt x="6985" y="7328"/>
                    </a:lnTo>
                    <a:lnTo>
                      <a:pt x="6961" y="7132"/>
                    </a:lnTo>
                    <a:lnTo>
                      <a:pt x="6887" y="6986"/>
                    </a:lnTo>
                    <a:lnTo>
                      <a:pt x="9403" y="3224"/>
                    </a:lnTo>
                    <a:lnTo>
                      <a:pt x="9549" y="3249"/>
                    </a:lnTo>
                    <a:lnTo>
                      <a:pt x="9647" y="3249"/>
                    </a:lnTo>
                    <a:lnTo>
                      <a:pt x="10429" y="4617"/>
                    </a:lnTo>
                    <a:lnTo>
                      <a:pt x="10355" y="4788"/>
                    </a:lnTo>
                    <a:lnTo>
                      <a:pt x="10331" y="4885"/>
                    </a:lnTo>
                    <a:lnTo>
                      <a:pt x="10331" y="4983"/>
                    </a:lnTo>
                    <a:lnTo>
                      <a:pt x="10331" y="5129"/>
                    </a:lnTo>
                    <a:lnTo>
                      <a:pt x="10380" y="5252"/>
                    </a:lnTo>
                    <a:lnTo>
                      <a:pt x="10429" y="5374"/>
                    </a:lnTo>
                    <a:lnTo>
                      <a:pt x="10526" y="5471"/>
                    </a:lnTo>
                    <a:lnTo>
                      <a:pt x="10624" y="5569"/>
                    </a:lnTo>
                    <a:lnTo>
                      <a:pt x="10746" y="5618"/>
                    </a:lnTo>
                    <a:lnTo>
                      <a:pt x="10868" y="5667"/>
                    </a:lnTo>
                    <a:lnTo>
                      <a:pt x="11137" y="5667"/>
                    </a:lnTo>
                    <a:lnTo>
                      <a:pt x="11284" y="5618"/>
                    </a:lnTo>
                    <a:lnTo>
                      <a:pt x="11381" y="5569"/>
                    </a:lnTo>
                    <a:lnTo>
                      <a:pt x="11479" y="5471"/>
                    </a:lnTo>
                    <a:lnTo>
                      <a:pt x="11577" y="5374"/>
                    </a:lnTo>
                    <a:lnTo>
                      <a:pt x="11625" y="5252"/>
                    </a:lnTo>
                    <a:lnTo>
                      <a:pt x="11674" y="5129"/>
                    </a:lnTo>
                    <a:lnTo>
                      <a:pt x="11699" y="4983"/>
                    </a:lnTo>
                    <a:lnTo>
                      <a:pt x="11674" y="4861"/>
                    </a:lnTo>
                    <a:lnTo>
                      <a:pt x="11650" y="4739"/>
                    </a:lnTo>
                    <a:lnTo>
                      <a:pt x="14654" y="1319"/>
                    </a:lnTo>
                    <a:lnTo>
                      <a:pt x="14776" y="1344"/>
                    </a:lnTo>
                    <a:lnTo>
                      <a:pt x="14898" y="1368"/>
                    </a:lnTo>
                    <a:lnTo>
                      <a:pt x="15045" y="1344"/>
                    </a:lnTo>
                    <a:lnTo>
                      <a:pt x="15167" y="1295"/>
                    </a:lnTo>
                    <a:lnTo>
                      <a:pt x="15289" y="1246"/>
                    </a:lnTo>
                    <a:lnTo>
                      <a:pt x="15387" y="1148"/>
                    </a:lnTo>
                    <a:lnTo>
                      <a:pt x="15460" y="1051"/>
                    </a:lnTo>
                    <a:lnTo>
                      <a:pt x="15533" y="953"/>
                    </a:lnTo>
                    <a:lnTo>
                      <a:pt x="15558" y="807"/>
                    </a:lnTo>
                    <a:lnTo>
                      <a:pt x="15582" y="684"/>
                    </a:lnTo>
                    <a:lnTo>
                      <a:pt x="15558" y="538"/>
                    </a:lnTo>
                    <a:lnTo>
                      <a:pt x="15533" y="416"/>
                    </a:lnTo>
                    <a:lnTo>
                      <a:pt x="15460" y="294"/>
                    </a:lnTo>
                    <a:lnTo>
                      <a:pt x="15387" y="196"/>
                    </a:lnTo>
                    <a:lnTo>
                      <a:pt x="15289" y="98"/>
                    </a:lnTo>
                    <a:lnTo>
                      <a:pt x="15167" y="49"/>
                    </a:lnTo>
                    <a:lnTo>
                      <a:pt x="15045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48" name="Shape 513">
              <a:extLst>
                <a:ext uri="{FF2B5EF4-FFF2-40B4-BE49-F238E27FC236}">
                  <a16:creationId xmlns:a16="http://schemas.microsoft.com/office/drawing/2014/main" id="{1B023387-4966-422D-AFFC-F495271159A4}"/>
                </a:ext>
              </a:extLst>
            </p:cNvPr>
            <p:cNvGrpSpPr/>
            <p:nvPr/>
          </p:nvGrpSpPr>
          <p:grpSpPr>
            <a:xfrm>
              <a:off x="7899901" y="2679091"/>
              <a:ext cx="279238" cy="264673"/>
              <a:chOff x="5300400" y="3670175"/>
              <a:chExt cx="421300" cy="399325"/>
            </a:xfrm>
            <a:grpFill/>
          </p:grpSpPr>
          <p:sp>
            <p:nvSpPr>
              <p:cNvPr id="117" name="Shape 514">
                <a:extLst>
                  <a:ext uri="{FF2B5EF4-FFF2-40B4-BE49-F238E27FC236}">
                    <a16:creationId xmlns:a16="http://schemas.microsoft.com/office/drawing/2014/main" id="{D8B08716-AC24-4CFE-86AC-666E6DF04492}"/>
                  </a:ext>
                </a:extLst>
              </p:cNvPr>
              <p:cNvSpPr/>
              <p:nvPr/>
            </p:nvSpPr>
            <p:spPr>
              <a:xfrm>
                <a:off x="5300400" y="3708025"/>
                <a:ext cx="421300" cy="267450"/>
              </a:xfrm>
              <a:custGeom>
                <a:avLst/>
                <a:gdLst/>
                <a:ahLst/>
                <a:cxnLst/>
                <a:rect l="0" t="0" r="0" b="0"/>
                <a:pathLst>
                  <a:path w="16852" h="10698" extrusionOk="0">
                    <a:moveTo>
                      <a:pt x="16364" y="489"/>
                    </a:moveTo>
                    <a:lnTo>
                      <a:pt x="16364" y="10209"/>
                    </a:lnTo>
                    <a:lnTo>
                      <a:pt x="489" y="10209"/>
                    </a:lnTo>
                    <a:lnTo>
                      <a:pt x="489" y="489"/>
                    </a:lnTo>
                    <a:close/>
                    <a:moveTo>
                      <a:pt x="391" y="0"/>
                    </a:moveTo>
                    <a:lnTo>
                      <a:pt x="293" y="25"/>
                    </a:lnTo>
                    <a:lnTo>
                      <a:pt x="196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0209"/>
                    </a:lnTo>
                    <a:lnTo>
                      <a:pt x="0" y="10307"/>
                    </a:lnTo>
                    <a:lnTo>
                      <a:pt x="25" y="10405"/>
                    </a:lnTo>
                    <a:lnTo>
                      <a:pt x="73" y="10478"/>
                    </a:lnTo>
                    <a:lnTo>
                      <a:pt x="122" y="10551"/>
                    </a:lnTo>
                    <a:lnTo>
                      <a:pt x="196" y="10600"/>
                    </a:lnTo>
                    <a:lnTo>
                      <a:pt x="293" y="10649"/>
                    </a:lnTo>
                    <a:lnTo>
                      <a:pt x="391" y="10673"/>
                    </a:lnTo>
                    <a:lnTo>
                      <a:pt x="489" y="10698"/>
                    </a:lnTo>
                    <a:lnTo>
                      <a:pt x="16364" y="10698"/>
                    </a:lnTo>
                    <a:lnTo>
                      <a:pt x="16461" y="10673"/>
                    </a:lnTo>
                    <a:lnTo>
                      <a:pt x="16559" y="10649"/>
                    </a:lnTo>
                    <a:lnTo>
                      <a:pt x="16657" y="10600"/>
                    </a:lnTo>
                    <a:lnTo>
                      <a:pt x="16730" y="10551"/>
                    </a:lnTo>
                    <a:lnTo>
                      <a:pt x="16779" y="10478"/>
                    </a:lnTo>
                    <a:lnTo>
                      <a:pt x="16828" y="10405"/>
                    </a:lnTo>
                    <a:lnTo>
                      <a:pt x="16852" y="10307"/>
                    </a:lnTo>
                    <a:lnTo>
                      <a:pt x="16852" y="10209"/>
                    </a:lnTo>
                    <a:lnTo>
                      <a:pt x="16852" y="489"/>
                    </a:lnTo>
                    <a:lnTo>
                      <a:pt x="16852" y="391"/>
                    </a:lnTo>
                    <a:lnTo>
                      <a:pt x="16828" y="293"/>
                    </a:lnTo>
                    <a:lnTo>
                      <a:pt x="16779" y="220"/>
                    </a:lnTo>
                    <a:lnTo>
                      <a:pt x="16730" y="147"/>
                    </a:lnTo>
                    <a:lnTo>
                      <a:pt x="16657" y="74"/>
                    </a:lnTo>
                    <a:lnTo>
                      <a:pt x="16559" y="25"/>
                    </a:lnTo>
                    <a:lnTo>
                      <a:pt x="1646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18" name="Shape 515">
                <a:extLst>
                  <a:ext uri="{FF2B5EF4-FFF2-40B4-BE49-F238E27FC236}">
                    <a16:creationId xmlns:a16="http://schemas.microsoft.com/office/drawing/2014/main" id="{2FF3B033-A71E-4ECF-BE24-CE944F8B6DF1}"/>
                  </a:ext>
                </a:extLst>
              </p:cNvPr>
              <p:cNvSpPr/>
              <p:nvPr/>
            </p:nvSpPr>
            <p:spPr>
              <a:xfrm>
                <a:off x="5498825" y="3670175"/>
                <a:ext cx="24450" cy="25650"/>
              </a:xfrm>
              <a:custGeom>
                <a:avLst/>
                <a:gdLst/>
                <a:ahLst/>
                <a:cxnLst/>
                <a:rect l="0" t="0" r="0" b="0"/>
                <a:pathLst>
                  <a:path w="978" h="1026" extrusionOk="0">
                    <a:moveTo>
                      <a:pt x="489" y="0"/>
                    </a:moveTo>
                    <a:lnTo>
                      <a:pt x="391" y="25"/>
                    </a:lnTo>
                    <a:lnTo>
                      <a:pt x="294" y="49"/>
                    </a:lnTo>
                    <a:lnTo>
                      <a:pt x="220" y="98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318"/>
                    </a:lnTo>
                    <a:lnTo>
                      <a:pt x="1" y="391"/>
                    </a:lnTo>
                    <a:lnTo>
                      <a:pt x="1" y="489"/>
                    </a:lnTo>
                    <a:lnTo>
                      <a:pt x="1" y="1026"/>
                    </a:lnTo>
                    <a:lnTo>
                      <a:pt x="978" y="1026"/>
                    </a:lnTo>
                    <a:lnTo>
                      <a:pt x="978" y="489"/>
                    </a:lnTo>
                    <a:lnTo>
                      <a:pt x="978" y="391"/>
                    </a:lnTo>
                    <a:lnTo>
                      <a:pt x="929" y="318"/>
                    </a:lnTo>
                    <a:lnTo>
                      <a:pt x="904" y="220"/>
                    </a:lnTo>
                    <a:lnTo>
                      <a:pt x="831" y="147"/>
                    </a:lnTo>
                    <a:lnTo>
                      <a:pt x="758" y="98"/>
                    </a:lnTo>
                    <a:lnTo>
                      <a:pt x="684" y="49"/>
                    </a:lnTo>
                    <a:lnTo>
                      <a:pt x="587" y="25"/>
                    </a:lnTo>
                    <a:lnTo>
                      <a:pt x="48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19" name="Shape 516">
                <a:extLst>
                  <a:ext uri="{FF2B5EF4-FFF2-40B4-BE49-F238E27FC236}">
                    <a16:creationId xmlns:a16="http://schemas.microsoft.com/office/drawing/2014/main" id="{A742C282-508F-4CAD-9024-B8FE9B373843}"/>
                  </a:ext>
                </a:extLst>
              </p:cNvPr>
              <p:cNvSpPr/>
              <p:nvPr/>
            </p:nvSpPr>
            <p:spPr>
              <a:xfrm>
                <a:off x="5366325" y="3987675"/>
                <a:ext cx="61100" cy="81825"/>
              </a:xfrm>
              <a:custGeom>
                <a:avLst/>
                <a:gdLst/>
                <a:ahLst/>
                <a:cxnLst/>
                <a:rect l="0" t="0" r="0" b="0"/>
                <a:pathLst>
                  <a:path w="2444" h="3273" extrusionOk="0">
                    <a:moveTo>
                      <a:pt x="1344" y="0"/>
                    </a:moveTo>
                    <a:lnTo>
                      <a:pt x="50" y="2565"/>
                    </a:lnTo>
                    <a:lnTo>
                      <a:pt x="25" y="2638"/>
                    </a:lnTo>
                    <a:lnTo>
                      <a:pt x="1" y="2736"/>
                    </a:lnTo>
                    <a:lnTo>
                      <a:pt x="1" y="2833"/>
                    </a:lnTo>
                    <a:lnTo>
                      <a:pt x="25" y="2931"/>
                    </a:lnTo>
                    <a:lnTo>
                      <a:pt x="74" y="3004"/>
                    </a:lnTo>
                    <a:lnTo>
                      <a:pt x="123" y="3102"/>
                    </a:lnTo>
                    <a:lnTo>
                      <a:pt x="196" y="3151"/>
                    </a:lnTo>
                    <a:lnTo>
                      <a:pt x="269" y="3224"/>
                    </a:lnTo>
                    <a:lnTo>
                      <a:pt x="392" y="3248"/>
                    </a:lnTo>
                    <a:lnTo>
                      <a:pt x="489" y="3273"/>
                    </a:lnTo>
                    <a:lnTo>
                      <a:pt x="636" y="3248"/>
                    </a:lnTo>
                    <a:lnTo>
                      <a:pt x="758" y="3200"/>
                    </a:lnTo>
                    <a:lnTo>
                      <a:pt x="856" y="3102"/>
                    </a:lnTo>
                    <a:lnTo>
                      <a:pt x="929" y="3004"/>
                    </a:lnTo>
                    <a:lnTo>
                      <a:pt x="244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0" name="Shape 517">
                <a:extLst>
                  <a:ext uri="{FF2B5EF4-FFF2-40B4-BE49-F238E27FC236}">
                    <a16:creationId xmlns:a16="http://schemas.microsoft.com/office/drawing/2014/main" id="{3239758D-1927-4AF8-BCB8-6E66A04634FF}"/>
                  </a:ext>
                </a:extLst>
              </p:cNvPr>
              <p:cNvSpPr/>
              <p:nvPr/>
            </p:nvSpPr>
            <p:spPr>
              <a:xfrm>
                <a:off x="5594700" y="3987675"/>
                <a:ext cx="61075" cy="81825"/>
              </a:xfrm>
              <a:custGeom>
                <a:avLst/>
                <a:gdLst/>
                <a:ahLst/>
                <a:cxnLst/>
                <a:rect l="0" t="0" r="0" b="0"/>
                <a:pathLst>
                  <a:path w="2443" h="3273" extrusionOk="0">
                    <a:moveTo>
                      <a:pt x="0" y="0"/>
                    </a:moveTo>
                    <a:lnTo>
                      <a:pt x="1514" y="3004"/>
                    </a:lnTo>
                    <a:lnTo>
                      <a:pt x="1588" y="3102"/>
                    </a:lnTo>
                    <a:lnTo>
                      <a:pt x="1685" y="3200"/>
                    </a:lnTo>
                    <a:lnTo>
                      <a:pt x="1807" y="3248"/>
                    </a:lnTo>
                    <a:lnTo>
                      <a:pt x="1954" y="3273"/>
                    </a:lnTo>
                    <a:lnTo>
                      <a:pt x="2052" y="3248"/>
                    </a:lnTo>
                    <a:lnTo>
                      <a:pt x="2174" y="3224"/>
                    </a:lnTo>
                    <a:lnTo>
                      <a:pt x="2247" y="3151"/>
                    </a:lnTo>
                    <a:lnTo>
                      <a:pt x="2320" y="3102"/>
                    </a:lnTo>
                    <a:lnTo>
                      <a:pt x="2369" y="3004"/>
                    </a:lnTo>
                    <a:lnTo>
                      <a:pt x="2418" y="2931"/>
                    </a:lnTo>
                    <a:lnTo>
                      <a:pt x="2442" y="2833"/>
                    </a:lnTo>
                    <a:lnTo>
                      <a:pt x="2442" y="2736"/>
                    </a:lnTo>
                    <a:lnTo>
                      <a:pt x="2418" y="2638"/>
                    </a:lnTo>
                    <a:lnTo>
                      <a:pt x="2393" y="2565"/>
                    </a:lnTo>
                    <a:lnTo>
                      <a:pt x="109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1" name="Shape 518">
                <a:extLst>
                  <a:ext uri="{FF2B5EF4-FFF2-40B4-BE49-F238E27FC236}">
                    <a16:creationId xmlns:a16="http://schemas.microsoft.com/office/drawing/2014/main" id="{338B71C4-DCC3-4EF1-A6BF-B45B3DBA6037}"/>
                  </a:ext>
                </a:extLst>
              </p:cNvPr>
              <p:cNvSpPr/>
              <p:nvPr/>
            </p:nvSpPr>
            <p:spPr>
              <a:xfrm>
                <a:off x="5324825" y="3732450"/>
                <a:ext cx="372475" cy="218600"/>
              </a:xfrm>
              <a:custGeom>
                <a:avLst/>
                <a:gdLst/>
                <a:ahLst/>
                <a:cxnLst/>
                <a:rect l="0" t="0" r="0" b="0"/>
                <a:pathLst>
                  <a:path w="14899" h="8744" extrusionOk="0">
                    <a:moveTo>
                      <a:pt x="12578" y="1319"/>
                    </a:moveTo>
                    <a:lnTo>
                      <a:pt x="12676" y="1344"/>
                    </a:lnTo>
                    <a:lnTo>
                      <a:pt x="12749" y="1392"/>
                    </a:lnTo>
                    <a:lnTo>
                      <a:pt x="12822" y="1441"/>
                    </a:lnTo>
                    <a:lnTo>
                      <a:pt x="12895" y="1515"/>
                    </a:lnTo>
                    <a:lnTo>
                      <a:pt x="12920" y="1612"/>
                    </a:lnTo>
                    <a:lnTo>
                      <a:pt x="12969" y="1710"/>
                    </a:lnTo>
                    <a:lnTo>
                      <a:pt x="12969" y="1808"/>
                    </a:lnTo>
                    <a:lnTo>
                      <a:pt x="12969" y="4079"/>
                    </a:lnTo>
                    <a:lnTo>
                      <a:pt x="12969" y="4177"/>
                    </a:lnTo>
                    <a:lnTo>
                      <a:pt x="12920" y="4274"/>
                    </a:lnTo>
                    <a:lnTo>
                      <a:pt x="12895" y="4348"/>
                    </a:lnTo>
                    <a:lnTo>
                      <a:pt x="12822" y="4421"/>
                    </a:lnTo>
                    <a:lnTo>
                      <a:pt x="12749" y="4470"/>
                    </a:lnTo>
                    <a:lnTo>
                      <a:pt x="12676" y="4519"/>
                    </a:lnTo>
                    <a:lnTo>
                      <a:pt x="12578" y="4543"/>
                    </a:lnTo>
                    <a:lnTo>
                      <a:pt x="12480" y="4567"/>
                    </a:lnTo>
                    <a:lnTo>
                      <a:pt x="12383" y="4543"/>
                    </a:lnTo>
                    <a:lnTo>
                      <a:pt x="12285" y="4519"/>
                    </a:lnTo>
                    <a:lnTo>
                      <a:pt x="12212" y="4470"/>
                    </a:lnTo>
                    <a:lnTo>
                      <a:pt x="12138" y="4421"/>
                    </a:lnTo>
                    <a:lnTo>
                      <a:pt x="12065" y="4348"/>
                    </a:lnTo>
                    <a:lnTo>
                      <a:pt x="12041" y="4274"/>
                    </a:lnTo>
                    <a:lnTo>
                      <a:pt x="11992" y="4177"/>
                    </a:lnTo>
                    <a:lnTo>
                      <a:pt x="11992" y="4079"/>
                    </a:lnTo>
                    <a:lnTo>
                      <a:pt x="11992" y="3004"/>
                    </a:lnTo>
                    <a:lnTo>
                      <a:pt x="7986" y="7010"/>
                    </a:lnTo>
                    <a:lnTo>
                      <a:pt x="7913" y="7059"/>
                    </a:lnTo>
                    <a:lnTo>
                      <a:pt x="7815" y="7107"/>
                    </a:lnTo>
                    <a:lnTo>
                      <a:pt x="7742" y="7132"/>
                    </a:lnTo>
                    <a:lnTo>
                      <a:pt x="7644" y="7156"/>
                    </a:lnTo>
                    <a:lnTo>
                      <a:pt x="7547" y="7132"/>
                    </a:lnTo>
                    <a:lnTo>
                      <a:pt x="7449" y="7107"/>
                    </a:lnTo>
                    <a:lnTo>
                      <a:pt x="7376" y="7059"/>
                    </a:lnTo>
                    <a:lnTo>
                      <a:pt x="7303" y="7010"/>
                    </a:lnTo>
                    <a:lnTo>
                      <a:pt x="5349" y="5056"/>
                    </a:lnTo>
                    <a:lnTo>
                      <a:pt x="2760" y="7620"/>
                    </a:lnTo>
                    <a:lnTo>
                      <a:pt x="2687" y="7694"/>
                    </a:lnTo>
                    <a:lnTo>
                      <a:pt x="2613" y="7742"/>
                    </a:lnTo>
                    <a:lnTo>
                      <a:pt x="2516" y="7767"/>
                    </a:lnTo>
                    <a:lnTo>
                      <a:pt x="2320" y="7767"/>
                    </a:lnTo>
                    <a:lnTo>
                      <a:pt x="2247" y="7742"/>
                    </a:lnTo>
                    <a:lnTo>
                      <a:pt x="2149" y="7694"/>
                    </a:lnTo>
                    <a:lnTo>
                      <a:pt x="2076" y="7620"/>
                    </a:lnTo>
                    <a:lnTo>
                      <a:pt x="2003" y="7547"/>
                    </a:lnTo>
                    <a:lnTo>
                      <a:pt x="1978" y="7474"/>
                    </a:lnTo>
                    <a:lnTo>
                      <a:pt x="1929" y="7376"/>
                    </a:lnTo>
                    <a:lnTo>
                      <a:pt x="1929" y="7278"/>
                    </a:lnTo>
                    <a:lnTo>
                      <a:pt x="1929" y="7205"/>
                    </a:lnTo>
                    <a:lnTo>
                      <a:pt x="1978" y="7107"/>
                    </a:lnTo>
                    <a:lnTo>
                      <a:pt x="2003" y="7010"/>
                    </a:lnTo>
                    <a:lnTo>
                      <a:pt x="2076" y="6936"/>
                    </a:lnTo>
                    <a:lnTo>
                      <a:pt x="5007" y="4006"/>
                    </a:lnTo>
                    <a:lnTo>
                      <a:pt x="5080" y="3957"/>
                    </a:lnTo>
                    <a:lnTo>
                      <a:pt x="5153" y="3908"/>
                    </a:lnTo>
                    <a:lnTo>
                      <a:pt x="5251" y="3884"/>
                    </a:lnTo>
                    <a:lnTo>
                      <a:pt x="5446" y="3884"/>
                    </a:lnTo>
                    <a:lnTo>
                      <a:pt x="5520" y="3908"/>
                    </a:lnTo>
                    <a:lnTo>
                      <a:pt x="5617" y="3957"/>
                    </a:lnTo>
                    <a:lnTo>
                      <a:pt x="5691" y="4006"/>
                    </a:lnTo>
                    <a:lnTo>
                      <a:pt x="7644" y="5960"/>
                    </a:lnTo>
                    <a:lnTo>
                      <a:pt x="11332" y="2296"/>
                    </a:lnTo>
                    <a:lnTo>
                      <a:pt x="10209" y="2296"/>
                    </a:lnTo>
                    <a:lnTo>
                      <a:pt x="10111" y="2272"/>
                    </a:lnTo>
                    <a:lnTo>
                      <a:pt x="10013" y="2247"/>
                    </a:lnTo>
                    <a:lnTo>
                      <a:pt x="9916" y="2198"/>
                    </a:lnTo>
                    <a:lnTo>
                      <a:pt x="9843" y="2150"/>
                    </a:lnTo>
                    <a:lnTo>
                      <a:pt x="9794" y="2076"/>
                    </a:lnTo>
                    <a:lnTo>
                      <a:pt x="9745" y="1979"/>
                    </a:lnTo>
                    <a:lnTo>
                      <a:pt x="9720" y="1905"/>
                    </a:lnTo>
                    <a:lnTo>
                      <a:pt x="9720" y="1808"/>
                    </a:lnTo>
                    <a:lnTo>
                      <a:pt x="9720" y="1710"/>
                    </a:lnTo>
                    <a:lnTo>
                      <a:pt x="9745" y="1612"/>
                    </a:lnTo>
                    <a:lnTo>
                      <a:pt x="9794" y="1515"/>
                    </a:lnTo>
                    <a:lnTo>
                      <a:pt x="9843" y="1441"/>
                    </a:lnTo>
                    <a:lnTo>
                      <a:pt x="9916" y="1392"/>
                    </a:lnTo>
                    <a:lnTo>
                      <a:pt x="10013" y="1344"/>
                    </a:lnTo>
                    <a:lnTo>
                      <a:pt x="10111" y="1319"/>
                    </a:lnTo>
                    <a:close/>
                    <a:moveTo>
                      <a:pt x="0" y="0"/>
                    </a:moveTo>
                    <a:lnTo>
                      <a:pt x="0" y="8744"/>
                    </a:lnTo>
                    <a:lnTo>
                      <a:pt x="14898" y="8744"/>
                    </a:lnTo>
                    <a:lnTo>
                      <a:pt x="1489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49" name="Shape 519">
              <a:extLst>
                <a:ext uri="{FF2B5EF4-FFF2-40B4-BE49-F238E27FC236}">
                  <a16:creationId xmlns:a16="http://schemas.microsoft.com/office/drawing/2014/main" id="{6EFF2B90-11EB-41AC-AFFD-EF006D880480}"/>
                </a:ext>
              </a:extLst>
            </p:cNvPr>
            <p:cNvSpPr/>
            <p:nvPr/>
          </p:nvSpPr>
          <p:spPr>
            <a:xfrm>
              <a:off x="8331295" y="2656262"/>
              <a:ext cx="310820" cy="310803"/>
            </a:xfrm>
            <a:custGeom>
              <a:avLst/>
              <a:gdLst/>
              <a:ahLst/>
              <a:cxnLst/>
              <a:rect l="0" t="0" r="0" b="0"/>
              <a:pathLst>
                <a:path w="18758" h="18757" extrusionOk="0">
                  <a:moveTo>
                    <a:pt x="10039" y="2467"/>
                  </a:moveTo>
                  <a:lnTo>
                    <a:pt x="10380" y="2491"/>
                  </a:lnTo>
                  <a:lnTo>
                    <a:pt x="10674" y="2516"/>
                  </a:lnTo>
                  <a:lnTo>
                    <a:pt x="10869" y="2540"/>
                  </a:lnTo>
                  <a:lnTo>
                    <a:pt x="10967" y="2564"/>
                  </a:lnTo>
                  <a:lnTo>
                    <a:pt x="10991" y="2589"/>
                  </a:lnTo>
                  <a:lnTo>
                    <a:pt x="10967" y="2638"/>
                  </a:lnTo>
                  <a:lnTo>
                    <a:pt x="10893" y="2784"/>
                  </a:lnTo>
                  <a:lnTo>
                    <a:pt x="10771" y="2955"/>
                  </a:lnTo>
                  <a:lnTo>
                    <a:pt x="10600" y="3151"/>
                  </a:lnTo>
                  <a:lnTo>
                    <a:pt x="10405" y="3322"/>
                  </a:lnTo>
                  <a:lnTo>
                    <a:pt x="10209" y="3468"/>
                  </a:lnTo>
                  <a:lnTo>
                    <a:pt x="10039" y="3590"/>
                  </a:lnTo>
                  <a:lnTo>
                    <a:pt x="9941" y="3615"/>
                  </a:lnTo>
                  <a:lnTo>
                    <a:pt x="9843" y="3639"/>
                  </a:lnTo>
                  <a:lnTo>
                    <a:pt x="9745" y="3663"/>
                  </a:lnTo>
                  <a:lnTo>
                    <a:pt x="9648" y="3737"/>
                  </a:lnTo>
                  <a:lnTo>
                    <a:pt x="9550" y="3810"/>
                  </a:lnTo>
                  <a:lnTo>
                    <a:pt x="9452" y="3883"/>
                  </a:lnTo>
                  <a:lnTo>
                    <a:pt x="9355" y="3957"/>
                  </a:lnTo>
                  <a:lnTo>
                    <a:pt x="9257" y="3981"/>
                  </a:lnTo>
                  <a:lnTo>
                    <a:pt x="9159" y="4005"/>
                  </a:lnTo>
                  <a:lnTo>
                    <a:pt x="9086" y="4005"/>
                  </a:lnTo>
                  <a:lnTo>
                    <a:pt x="8988" y="4054"/>
                  </a:lnTo>
                  <a:lnTo>
                    <a:pt x="8866" y="4128"/>
                  </a:lnTo>
                  <a:lnTo>
                    <a:pt x="8793" y="4201"/>
                  </a:lnTo>
                  <a:lnTo>
                    <a:pt x="8695" y="4274"/>
                  </a:lnTo>
                  <a:lnTo>
                    <a:pt x="8598" y="4323"/>
                  </a:lnTo>
                  <a:lnTo>
                    <a:pt x="8500" y="4372"/>
                  </a:lnTo>
                  <a:lnTo>
                    <a:pt x="8304" y="4372"/>
                  </a:lnTo>
                  <a:lnTo>
                    <a:pt x="8207" y="4323"/>
                  </a:lnTo>
                  <a:lnTo>
                    <a:pt x="8109" y="4274"/>
                  </a:lnTo>
                  <a:lnTo>
                    <a:pt x="8036" y="4201"/>
                  </a:lnTo>
                  <a:lnTo>
                    <a:pt x="7963" y="4103"/>
                  </a:lnTo>
                  <a:lnTo>
                    <a:pt x="7938" y="4005"/>
                  </a:lnTo>
                  <a:lnTo>
                    <a:pt x="7963" y="3908"/>
                  </a:lnTo>
                  <a:lnTo>
                    <a:pt x="8036" y="3810"/>
                  </a:lnTo>
                  <a:lnTo>
                    <a:pt x="8109" y="3712"/>
                  </a:lnTo>
                  <a:lnTo>
                    <a:pt x="8158" y="3615"/>
                  </a:lnTo>
                  <a:lnTo>
                    <a:pt x="8207" y="3517"/>
                  </a:lnTo>
                  <a:lnTo>
                    <a:pt x="8207" y="3419"/>
                  </a:lnTo>
                  <a:lnTo>
                    <a:pt x="8182" y="3273"/>
                  </a:lnTo>
                  <a:lnTo>
                    <a:pt x="8158" y="3199"/>
                  </a:lnTo>
                  <a:lnTo>
                    <a:pt x="8109" y="3151"/>
                  </a:lnTo>
                  <a:lnTo>
                    <a:pt x="8060" y="3102"/>
                  </a:lnTo>
                  <a:lnTo>
                    <a:pt x="7987" y="3077"/>
                  </a:lnTo>
                  <a:lnTo>
                    <a:pt x="7840" y="3053"/>
                  </a:lnTo>
                  <a:lnTo>
                    <a:pt x="7669" y="3028"/>
                  </a:lnTo>
                  <a:lnTo>
                    <a:pt x="7596" y="2980"/>
                  </a:lnTo>
                  <a:lnTo>
                    <a:pt x="7547" y="2955"/>
                  </a:lnTo>
                  <a:lnTo>
                    <a:pt x="7523" y="2906"/>
                  </a:lnTo>
                  <a:lnTo>
                    <a:pt x="7547" y="2833"/>
                  </a:lnTo>
                  <a:lnTo>
                    <a:pt x="7572" y="2760"/>
                  </a:lnTo>
                  <a:lnTo>
                    <a:pt x="7645" y="2662"/>
                  </a:lnTo>
                  <a:lnTo>
                    <a:pt x="7694" y="2638"/>
                  </a:lnTo>
                  <a:lnTo>
                    <a:pt x="7792" y="2589"/>
                  </a:lnTo>
                  <a:lnTo>
                    <a:pt x="8036" y="2540"/>
                  </a:lnTo>
                  <a:lnTo>
                    <a:pt x="8329" y="2491"/>
                  </a:lnTo>
                  <a:lnTo>
                    <a:pt x="8671" y="2467"/>
                  </a:lnTo>
                  <a:close/>
                  <a:moveTo>
                    <a:pt x="11455" y="4763"/>
                  </a:moveTo>
                  <a:lnTo>
                    <a:pt x="11528" y="4787"/>
                  </a:lnTo>
                  <a:lnTo>
                    <a:pt x="11577" y="4811"/>
                  </a:lnTo>
                  <a:lnTo>
                    <a:pt x="11626" y="4885"/>
                  </a:lnTo>
                  <a:lnTo>
                    <a:pt x="11650" y="4958"/>
                  </a:lnTo>
                  <a:lnTo>
                    <a:pt x="11626" y="5031"/>
                  </a:lnTo>
                  <a:lnTo>
                    <a:pt x="11577" y="5153"/>
                  </a:lnTo>
                  <a:lnTo>
                    <a:pt x="11528" y="5251"/>
                  </a:lnTo>
                  <a:lnTo>
                    <a:pt x="11455" y="5324"/>
                  </a:lnTo>
                  <a:lnTo>
                    <a:pt x="11357" y="5398"/>
                  </a:lnTo>
                  <a:lnTo>
                    <a:pt x="11260" y="5471"/>
                  </a:lnTo>
                  <a:lnTo>
                    <a:pt x="11162" y="5520"/>
                  </a:lnTo>
                  <a:lnTo>
                    <a:pt x="10991" y="5520"/>
                  </a:lnTo>
                  <a:lnTo>
                    <a:pt x="10942" y="5471"/>
                  </a:lnTo>
                  <a:lnTo>
                    <a:pt x="10893" y="5398"/>
                  </a:lnTo>
                  <a:lnTo>
                    <a:pt x="10869" y="5324"/>
                  </a:lnTo>
                  <a:lnTo>
                    <a:pt x="10893" y="5251"/>
                  </a:lnTo>
                  <a:lnTo>
                    <a:pt x="10942" y="5153"/>
                  </a:lnTo>
                  <a:lnTo>
                    <a:pt x="10991" y="5031"/>
                  </a:lnTo>
                  <a:lnTo>
                    <a:pt x="11064" y="4958"/>
                  </a:lnTo>
                  <a:lnTo>
                    <a:pt x="11162" y="4885"/>
                  </a:lnTo>
                  <a:lnTo>
                    <a:pt x="11260" y="4811"/>
                  </a:lnTo>
                  <a:lnTo>
                    <a:pt x="11357" y="4787"/>
                  </a:lnTo>
                  <a:lnTo>
                    <a:pt x="11455" y="4763"/>
                  </a:lnTo>
                  <a:close/>
                  <a:moveTo>
                    <a:pt x="16437" y="12260"/>
                  </a:moveTo>
                  <a:lnTo>
                    <a:pt x="16511" y="12285"/>
                  </a:lnTo>
                  <a:lnTo>
                    <a:pt x="16535" y="12334"/>
                  </a:lnTo>
                  <a:lnTo>
                    <a:pt x="16559" y="12407"/>
                  </a:lnTo>
                  <a:lnTo>
                    <a:pt x="16584" y="12578"/>
                  </a:lnTo>
                  <a:lnTo>
                    <a:pt x="16584" y="12651"/>
                  </a:lnTo>
                  <a:lnTo>
                    <a:pt x="16535" y="12749"/>
                  </a:lnTo>
                  <a:lnTo>
                    <a:pt x="16486" y="12871"/>
                  </a:lnTo>
                  <a:lnTo>
                    <a:pt x="16413" y="12944"/>
                  </a:lnTo>
                  <a:lnTo>
                    <a:pt x="16340" y="13042"/>
                  </a:lnTo>
                  <a:lnTo>
                    <a:pt x="16266" y="13140"/>
                  </a:lnTo>
                  <a:lnTo>
                    <a:pt x="16218" y="13237"/>
                  </a:lnTo>
                  <a:lnTo>
                    <a:pt x="16218" y="13335"/>
                  </a:lnTo>
                  <a:lnTo>
                    <a:pt x="16193" y="13482"/>
                  </a:lnTo>
                  <a:lnTo>
                    <a:pt x="16144" y="13555"/>
                  </a:lnTo>
                  <a:lnTo>
                    <a:pt x="16120" y="13628"/>
                  </a:lnTo>
                  <a:lnTo>
                    <a:pt x="16071" y="13653"/>
                  </a:lnTo>
                  <a:lnTo>
                    <a:pt x="15973" y="13653"/>
                  </a:lnTo>
                  <a:lnTo>
                    <a:pt x="15924" y="13628"/>
                  </a:lnTo>
                  <a:lnTo>
                    <a:pt x="15900" y="13555"/>
                  </a:lnTo>
                  <a:lnTo>
                    <a:pt x="15851" y="13433"/>
                  </a:lnTo>
                  <a:lnTo>
                    <a:pt x="15851" y="13286"/>
                  </a:lnTo>
                  <a:lnTo>
                    <a:pt x="15827" y="13140"/>
                  </a:lnTo>
                  <a:lnTo>
                    <a:pt x="15851" y="12969"/>
                  </a:lnTo>
                  <a:lnTo>
                    <a:pt x="15924" y="12798"/>
                  </a:lnTo>
                  <a:lnTo>
                    <a:pt x="15998" y="12627"/>
                  </a:lnTo>
                  <a:lnTo>
                    <a:pt x="16120" y="12480"/>
                  </a:lnTo>
                  <a:lnTo>
                    <a:pt x="16242" y="12383"/>
                  </a:lnTo>
                  <a:lnTo>
                    <a:pt x="16340" y="12309"/>
                  </a:lnTo>
                  <a:lnTo>
                    <a:pt x="16437" y="12260"/>
                  </a:lnTo>
                  <a:close/>
                  <a:moveTo>
                    <a:pt x="13922" y="3615"/>
                  </a:moveTo>
                  <a:lnTo>
                    <a:pt x="14239" y="3639"/>
                  </a:lnTo>
                  <a:lnTo>
                    <a:pt x="14483" y="3639"/>
                  </a:lnTo>
                  <a:lnTo>
                    <a:pt x="14679" y="3688"/>
                  </a:lnTo>
                  <a:lnTo>
                    <a:pt x="14777" y="3712"/>
                  </a:lnTo>
                  <a:lnTo>
                    <a:pt x="14825" y="3737"/>
                  </a:lnTo>
                  <a:lnTo>
                    <a:pt x="14874" y="3761"/>
                  </a:lnTo>
                  <a:lnTo>
                    <a:pt x="14923" y="3737"/>
                  </a:lnTo>
                  <a:lnTo>
                    <a:pt x="14972" y="3712"/>
                  </a:lnTo>
                  <a:lnTo>
                    <a:pt x="15045" y="3688"/>
                  </a:lnTo>
                  <a:lnTo>
                    <a:pt x="15143" y="3663"/>
                  </a:lnTo>
                  <a:lnTo>
                    <a:pt x="15485" y="3639"/>
                  </a:lnTo>
                  <a:lnTo>
                    <a:pt x="15900" y="4103"/>
                  </a:lnTo>
                  <a:lnTo>
                    <a:pt x="16291" y="4616"/>
                  </a:lnTo>
                  <a:lnTo>
                    <a:pt x="16633" y="5153"/>
                  </a:lnTo>
                  <a:lnTo>
                    <a:pt x="16926" y="5715"/>
                  </a:lnTo>
                  <a:lnTo>
                    <a:pt x="17194" y="6301"/>
                  </a:lnTo>
                  <a:lnTo>
                    <a:pt x="17390" y="6912"/>
                  </a:lnTo>
                  <a:lnTo>
                    <a:pt x="17561" y="7547"/>
                  </a:lnTo>
                  <a:lnTo>
                    <a:pt x="17683" y="8182"/>
                  </a:lnTo>
                  <a:lnTo>
                    <a:pt x="17414" y="8157"/>
                  </a:lnTo>
                  <a:lnTo>
                    <a:pt x="17317" y="8133"/>
                  </a:lnTo>
                  <a:lnTo>
                    <a:pt x="17268" y="8084"/>
                  </a:lnTo>
                  <a:lnTo>
                    <a:pt x="17219" y="8060"/>
                  </a:lnTo>
                  <a:lnTo>
                    <a:pt x="17146" y="8035"/>
                  </a:lnTo>
                  <a:lnTo>
                    <a:pt x="16975" y="8011"/>
                  </a:lnTo>
                  <a:lnTo>
                    <a:pt x="16877" y="7986"/>
                  </a:lnTo>
                  <a:lnTo>
                    <a:pt x="16779" y="7938"/>
                  </a:lnTo>
                  <a:lnTo>
                    <a:pt x="16682" y="7889"/>
                  </a:lnTo>
                  <a:lnTo>
                    <a:pt x="16584" y="7815"/>
                  </a:lnTo>
                  <a:lnTo>
                    <a:pt x="16511" y="7742"/>
                  </a:lnTo>
                  <a:lnTo>
                    <a:pt x="16437" y="7693"/>
                  </a:lnTo>
                  <a:lnTo>
                    <a:pt x="16364" y="7693"/>
                  </a:lnTo>
                  <a:lnTo>
                    <a:pt x="16315" y="7718"/>
                  </a:lnTo>
                  <a:lnTo>
                    <a:pt x="16291" y="7767"/>
                  </a:lnTo>
                  <a:lnTo>
                    <a:pt x="16291" y="7840"/>
                  </a:lnTo>
                  <a:lnTo>
                    <a:pt x="16340" y="7913"/>
                  </a:lnTo>
                  <a:lnTo>
                    <a:pt x="16413" y="8011"/>
                  </a:lnTo>
                  <a:lnTo>
                    <a:pt x="16486" y="8084"/>
                  </a:lnTo>
                  <a:lnTo>
                    <a:pt x="16584" y="8133"/>
                  </a:lnTo>
                  <a:lnTo>
                    <a:pt x="16706" y="8182"/>
                  </a:lnTo>
                  <a:lnTo>
                    <a:pt x="16779" y="8182"/>
                  </a:lnTo>
                  <a:lnTo>
                    <a:pt x="16877" y="8206"/>
                  </a:lnTo>
                  <a:lnTo>
                    <a:pt x="16975" y="8255"/>
                  </a:lnTo>
                  <a:lnTo>
                    <a:pt x="17072" y="8304"/>
                  </a:lnTo>
                  <a:lnTo>
                    <a:pt x="17170" y="8377"/>
                  </a:lnTo>
                  <a:lnTo>
                    <a:pt x="17194" y="8426"/>
                  </a:lnTo>
                  <a:lnTo>
                    <a:pt x="17219" y="8475"/>
                  </a:lnTo>
                  <a:lnTo>
                    <a:pt x="17194" y="8621"/>
                  </a:lnTo>
                  <a:lnTo>
                    <a:pt x="17097" y="8792"/>
                  </a:lnTo>
                  <a:lnTo>
                    <a:pt x="16975" y="8963"/>
                  </a:lnTo>
                  <a:lnTo>
                    <a:pt x="16804" y="9110"/>
                  </a:lnTo>
                  <a:lnTo>
                    <a:pt x="16657" y="9232"/>
                  </a:lnTo>
                  <a:lnTo>
                    <a:pt x="16511" y="9305"/>
                  </a:lnTo>
                  <a:lnTo>
                    <a:pt x="16413" y="9330"/>
                  </a:lnTo>
                  <a:lnTo>
                    <a:pt x="16242" y="9354"/>
                  </a:lnTo>
                  <a:lnTo>
                    <a:pt x="16169" y="9378"/>
                  </a:lnTo>
                  <a:lnTo>
                    <a:pt x="16120" y="9427"/>
                  </a:lnTo>
                  <a:lnTo>
                    <a:pt x="16071" y="9452"/>
                  </a:lnTo>
                  <a:lnTo>
                    <a:pt x="16022" y="9476"/>
                  </a:lnTo>
                  <a:lnTo>
                    <a:pt x="15973" y="9452"/>
                  </a:lnTo>
                  <a:lnTo>
                    <a:pt x="15924" y="9427"/>
                  </a:lnTo>
                  <a:lnTo>
                    <a:pt x="15900" y="9378"/>
                  </a:lnTo>
                  <a:lnTo>
                    <a:pt x="15851" y="9305"/>
                  </a:lnTo>
                  <a:lnTo>
                    <a:pt x="15827" y="9134"/>
                  </a:lnTo>
                  <a:lnTo>
                    <a:pt x="15802" y="9037"/>
                  </a:lnTo>
                  <a:lnTo>
                    <a:pt x="15729" y="8890"/>
                  </a:lnTo>
                  <a:lnTo>
                    <a:pt x="15607" y="8743"/>
                  </a:lnTo>
                  <a:lnTo>
                    <a:pt x="15460" y="8573"/>
                  </a:lnTo>
                  <a:lnTo>
                    <a:pt x="15314" y="8402"/>
                  </a:lnTo>
                  <a:lnTo>
                    <a:pt x="15192" y="8255"/>
                  </a:lnTo>
                  <a:lnTo>
                    <a:pt x="15094" y="8108"/>
                  </a:lnTo>
                  <a:lnTo>
                    <a:pt x="15070" y="8011"/>
                  </a:lnTo>
                  <a:lnTo>
                    <a:pt x="15070" y="7938"/>
                  </a:lnTo>
                  <a:lnTo>
                    <a:pt x="15045" y="7889"/>
                  </a:lnTo>
                  <a:lnTo>
                    <a:pt x="15021" y="7889"/>
                  </a:lnTo>
                  <a:lnTo>
                    <a:pt x="14972" y="7913"/>
                  </a:lnTo>
                  <a:lnTo>
                    <a:pt x="14948" y="7962"/>
                  </a:lnTo>
                  <a:lnTo>
                    <a:pt x="14899" y="8035"/>
                  </a:lnTo>
                  <a:lnTo>
                    <a:pt x="14874" y="8182"/>
                  </a:lnTo>
                  <a:lnTo>
                    <a:pt x="14899" y="8279"/>
                  </a:lnTo>
                  <a:lnTo>
                    <a:pt x="14972" y="8402"/>
                  </a:lnTo>
                  <a:lnTo>
                    <a:pt x="15045" y="8548"/>
                  </a:lnTo>
                  <a:lnTo>
                    <a:pt x="15167" y="8670"/>
                  </a:lnTo>
                  <a:lnTo>
                    <a:pt x="15265" y="8792"/>
                  </a:lnTo>
                  <a:lnTo>
                    <a:pt x="15363" y="8914"/>
                  </a:lnTo>
                  <a:lnTo>
                    <a:pt x="15436" y="9037"/>
                  </a:lnTo>
                  <a:lnTo>
                    <a:pt x="15460" y="9134"/>
                  </a:lnTo>
                  <a:lnTo>
                    <a:pt x="15460" y="9232"/>
                  </a:lnTo>
                  <a:lnTo>
                    <a:pt x="15509" y="9330"/>
                  </a:lnTo>
                  <a:lnTo>
                    <a:pt x="15558" y="9427"/>
                  </a:lnTo>
                  <a:lnTo>
                    <a:pt x="15631" y="9525"/>
                  </a:lnTo>
                  <a:lnTo>
                    <a:pt x="15753" y="9598"/>
                  </a:lnTo>
                  <a:lnTo>
                    <a:pt x="15900" y="9647"/>
                  </a:lnTo>
                  <a:lnTo>
                    <a:pt x="16047" y="9696"/>
                  </a:lnTo>
                  <a:lnTo>
                    <a:pt x="16218" y="9720"/>
                  </a:lnTo>
                  <a:lnTo>
                    <a:pt x="16364" y="9720"/>
                  </a:lnTo>
                  <a:lnTo>
                    <a:pt x="16486" y="9769"/>
                  </a:lnTo>
                  <a:lnTo>
                    <a:pt x="16559" y="9818"/>
                  </a:lnTo>
                  <a:lnTo>
                    <a:pt x="16584" y="9867"/>
                  </a:lnTo>
                  <a:lnTo>
                    <a:pt x="16584" y="9916"/>
                  </a:lnTo>
                  <a:lnTo>
                    <a:pt x="16559" y="10013"/>
                  </a:lnTo>
                  <a:lnTo>
                    <a:pt x="16437" y="10209"/>
                  </a:lnTo>
                  <a:lnTo>
                    <a:pt x="16242" y="10429"/>
                  </a:lnTo>
                  <a:lnTo>
                    <a:pt x="16022" y="10673"/>
                  </a:lnTo>
                  <a:lnTo>
                    <a:pt x="15802" y="10917"/>
                  </a:lnTo>
                  <a:lnTo>
                    <a:pt x="15631" y="11186"/>
                  </a:lnTo>
                  <a:lnTo>
                    <a:pt x="15485" y="11430"/>
                  </a:lnTo>
                  <a:lnTo>
                    <a:pt x="15460" y="11528"/>
                  </a:lnTo>
                  <a:lnTo>
                    <a:pt x="15460" y="11625"/>
                  </a:lnTo>
                  <a:lnTo>
                    <a:pt x="15460" y="11772"/>
                  </a:lnTo>
                  <a:lnTo>
                    <a:pt x="15485" y="11918"/>
                  </a:lnTo>
                  <a:lnTo>
                    <a:pt x="15509" y="12016"/>
                  </a:lnTo>
                  <a:lnTo>
                    <a:pt x="15558" y="12089"/>
                  </a:lnTo>
                  <a:lnTo>
                    <a:pt x="15583" y="12138"/>
                  </a:lnTo>
                  <a:lnTo>
                    <a:pt x="15607" y="12212"/>
                  </a:lnTo>
                  <a:lnTo>
                    <a:pt x="15631" y="12383"/>
                  </a:lnTo>
                  <a:lnTo>
                    <a:pt x="15607" y="12480"/>
                  </a:lnTo>
                  <a:lnTo>
                    <a:pt x="15509" y="12651"/>
                  </a:lnTo>
                  <a:lnTo>
                    <a:pt x="15363" y="12847"/>
                  </a:lnTo>
                  <a:lnTo>
                    <a:pt x="15167" y="13042"/>
                  </a:lnTo>
                  <a:lnTo>
                    <a:pt x="14972" y="13237"/>
                  </a:lnTo>
                  <a:lnTo>
                    <a:pt x="14825" y="13433"/>
                  </a:lnTo>
                  <a:lnTo>
                    <a:pt x="14728" y="13604"/>
                  </a:lnTo>
                  <a:lnTo>
                    <a:pt x="14679" y="13701"/>
                  </a:lnTo>
                  <a:lnTo>
                    <a:pt x="14654" y="13823"/>
                  </a:lnTo>
                  <a:lnTo>
                    <a:pt x="14581" y="13970"/>
                  </a:lnTo>
                  <a:lnTo>
                    <a:pt x="14459" y="14117"/>
                  </a:lnTo>
                  <a:lnTo>
                    <a:pt x="14313" y="14288"/>
                  </a:lnTo>
                  <a:lnTo>
                    <a:pt x="14142" y="14434"/>
                  </a:lnTo>
                  <a:lnTo>
                    <a:pt x="13995" y="14556"/>
                  </a:lnTo>
                  <a:lnTo>
                    <a:pt x="13848" y="14629"/>
                  </a:lnTo>
                  <a:lnTo>
                    <a:pt x="13726" y="14654"/>
                  </a:lnTo>
                  <a:lnTo>
                    <a:pt x="13653" y="14654"/>
                  </a:lnTo>
                  <a:lnTo>
                    <a:pt x="13555" y="14605"/>
                  </a:lnTo>
                  <a:lnTo>
                    <a:pt x="13458" y="14556"/>
                  </a:lnTo>
                  <a:lnTo>
                    <a:pt x="13360" y="14483"/>
                  </a:lnTo>
                  <a:lnTo>
                    <a:pt x="13287" y="14385"/>
                  </a:lnTo>
                  <a:lnTo>
                    <a:pt x="13213" y="14288"/>
                  </a:lnTo>
                  <a:lnTo>
                    <a:pt x="13189" y="14190"/>
                  </a:lnTo>
                  <a:lnTo>
                    <a:pt x="13165" y="14092"/>
                  </a:lnTo>
                  <a:lnTo>
                    <a:pt x="13140" y="13921"/>
                  </a:lnTo>
                  <a:lnTo>
                    <a:pt x="13116" y="13848"/>
                  </a:lnTo>
                  <a:lnTo>
                    <a:pt x="13067" y="13799"/>
                  </a:lnTo>
                  <a:lnTo>
                    <a:pt x="13043" y="13750"/>
                  </a:lnTo>
                  <a:lnTo>
                    <a:pt x="12994" y="13677"/>
                  </a:lnTo>
                  <a:lnTo>
                    <a:pt x="12969" y="13530"/>
                  </a:lnTo>
                  <a:lnTo>
                    <a:pt x="12945" y="13359"/>
                  </a:lnTo>
                  <a:lnTo>
                    <a:pt x="12920" y="13286"/>
                  </a:lnTo>
                  <a:lnTo>
                    <a:pt x="12872" y="13237"/>
                  </a:lnTo>
                  <a:lnTo>
                    <a:pt x="12847" y="13164"/>
                  </a:lnTo>
                  <a:lnTo>
                    <a:pt x="12823" y="13066"/>
                  </a:lnTo>
                  <a:lnTo>
                    <a:pt x="12798" y="12920"/>
                  </a:lnTo>
                  <a:lnTo>
                    <a:pt x="12774" y="12749"/>
                  </a:lnTo>
                  <a:lnTo>
                    <a:pt x="12798" y="12602"/>
                  </a:lnTo>
                  <a:lnTo>
                    <a:pt x="12823" y="12456"/>
                  </a:lnTo>
                  <a:lnTo>
                    <a:pt x="12847" y="12358"/>
                  </a:lnTo>
                  <a:lnTo>
                    <a:pt x="12872" y="12285"/>
                  </a:lnTo>
                  <a:lnTo>
                    <a:pt x="12920" y="12236"/>
                  </a:lnTo>
                  <a:lnTo>
                    <a:pt x="12945" y="12163"/>
                  </a:lnTo>
                  <a:lnTo>
                    <a:pt x="12969" y="11992"/>
                  </a:lnTo>
                  <a:lnTo>
                    <a:pt x="12945" y="11894"/>
                  </a:lnTo>
                  <a:lnTo>
                    <a:pt x="12896" y="11772"/>
                  </a:lnTo>
                  <a:lnTo>
                    <a:pt x="12798" y="11650"/>
                  </a:lnTo>
                  <a:lnTo>
                    <a:pt x="12701" y="11528"/>
                  </a:lnTo>
                  <a:lnTo>
                    <a:pt x="12578" y="11381"/>
                  </a:lnTo>
                  <a:lnTo>
                    <a:pt x="12481" y="11210"/>
                  </a:lnTo>
                  <a:lnTo>
                    <a:pt x="12432" y="11015"/>
                  </a:lnTo>
                  <a:lnTo>
                    <a:pt x="12408" y="10844"/>
                  </a:lnTo>
                  <a:lnTo>
                    <a:pt x="12408" y="10697"/>
                  </a:lnTo>
                  <a:lnTo>
                    <a:pt x="12383" y="10551"/>
                  </a:lnTo>
                  <a:lnTo>
                    <a:pt x="12334" y="10453"/>
                  </a:lnTo>
                  <a:lnTo>
                    <a:pt x="12310" y="10380"/>
                  </a:lnTo>
                  <a:lnTo>
                    <a:pt x="12261" y="10331"/>
                  </a:lnTo>
                  <a:lnTo>
                    <a:pt x="12188" y="10307"/>
                  </a:lnTo>
                  <a:lnTo>
                    <a:pt x="12017" y="10282"/>
                  </a:lnTo>
                  <a:lnTo>
                    <a:pt x="11870" y="10307"/>
                  </a:lnTo>
                  <a:lnTo>
                    <a:pt x="11797" y="10331"/>
                  </a:lnTo>
                  <a:lnTo>
                    <a:pt x="11748" y="10380"/>
                  </a:lnTo>
                  <a:lnTo>
                    <a:pt x="11675" y="10429"/>
                  </a:lnTo>
                  <a:lnTo>
                    <a:pt x="11553" y="10453"/>
                  </a:lnTo>
                  <a:lnTo>
                    <a:pt x="11406" y="10478"/>
                  </a:lnTo>
                  <a:lnTo>
                    <a:pt x="11260" y="10478"/>
                  </a:lnTo>
                  <a:lnTo>
                    <a:pt x="11089" y="10453"/>
                  </a:lnTo>
                  <a:lnTo>
                    <a:pt x="10893" y="10355"/>
                  </a:lnTo>
                  <a:lnTo>
                    <a:pt x="10674" y="10233"/>
                  </a:lnTo>
                  <a:lnTo>
                    <a:pt x="10503" y="10087"/>
                  </a:lnTo>
                  <a:lnTo>
                    <a:pt x="10429" y="10013"/>
                  </a:lnTo>
                  <a:lnTo>
                    <a:pt x="10356" y="9891"/>
                  </a:lnTo>
                  <a:lnTo>
                    <a:pt x="10234" y="9598"/>
                  </a:lnTo>
                  <a:lnTo>
                    <a:pt x="10161" y="9281"/>
                  </a:lnTo>
                  <a:lnTo>
                    <a:pt x="10112" y="8963"/>
                  </a:lnTo>
                  <a:lnTo>
                    <a:pt x="10136" y="8792"/>
                  </a:lnTo>
                  <a:lnTo>
                    <a:pt x="10161" y="8621"/>
                  </a:lnTo>
                  <a:lnTo>
                    <a:pt x="10258" y="8279"/>
                  </a:lnTo>
                  <a:lnTo>
                    <a:pt x="10332" y="8108"/>
                  </a:lnTo>
                  <a:lnTo>
                    <a:pt x="10405" y="7962"/>
                  </a:lnTo>
                  <a:lnTo>
                    <a:pt x="10503" y="7815"/>
                  </a:lnTo>
                  <a:lnTo>
                    <a:pt x="10600" y="7718"/>
                  </a:lnTo>
                  <a:lnTo>
                    <a:pt x="10796" y="7522"/>
                  </a:lnTo>
                  <a:lnTo>
                    <a:pt x="10991" y="7376"/>
                  </a:lnTo>
                  <a:lnTo>
                    <a:pt x="11162" y="7278"/>
                  </a:lnTo>
                  <a:lnTo>
                    <a:pt x="11260" y="7229"/>
                  </a:lnTo>
                  <a:lnTo>
                    <a:pt x="11431" y="7205"/>
                  </a:lnTo>
                  <a:lnTo>
                    <a:pt x="11504" y="7180"/>
                  </a:lnTo>
                  <a:lnTo>
                    <a:pt x="11553" y="7132"/>
                  </a:lnTo>
                  <a:lnTo>
                    <a:pt x="11626" y="7107"/>
                  </a:lnTo>
                  <a:lnTo>
                    <a:pt x="11724" y="7083"/>
                  </a:lnTo>
                  <a:lnTo>
                    <a:pt x="11870" y="7058"/>
                  </a:lnTo>
                  <a:lnTo>
                    <a:pt x="12188" y="7058"/>
                  </a:lnTo>
                  <a:lnTo>
                    <a:pt x="12359" y="7107"/>
                  </a:lnTo>
                  <a:lnTo>
                    <a:pt x="12481" y="7156"/>
                  </a:lnTo>
                  <a:lnTo>
                    <a:pt x="12603" y="7229"/>
                  </a:lnTo>
                  <a:lnTo>
                    <a:pt x="12676" y="7303"/>
                  </a:lnTo>
                  <a:lnTo>
                    <a:pt x="12774" y="7376"/>
                  </a:lnTo>
                  <a:lnTo>
                    <a:pt x="12896" y="7425"/>
                  </a:lnTo>
                  <a:lnTo>
                    <a:pt x="12969" y="7425"/>
                  </a:lnTo>
                  <a:lnTo>
                    <a:pt x="13140" y="7449"/>
                  </a:lnTo>
                  <a:lnTo>
                    <a:pt x="13213" y="7498"/>
                  </a:lnTo>
                  <a:lnTo>
                    <a:pt x="13262" y="7522"/>
                  </a:lnTo>
                  <a:lnTo>
                    <a:pt x="13311" y="7547"/>
                  </a:lnTo>
                  <a:lnTo>
                    <a:pt x="13360" y="7571"/>
                  </a:lnTo>
                  <a:lnTo>
                    <a:pt x="13409" y="7547"/>
                  </a:lnTo>
                  <a:lnTo>
                    <a:pt x="13458" y="7522"/>
                  </a:lnTo>
                  <a:lnTo>
                    <a:pt x="13507" y="7498"/>
                  </a:lnTo>
                  <a:lnTo>
                    <a:pt x="13580" y="7449"/>
                  </a:lnTo>
                  <a:lnTo>
                    <a:pt x="13726" y="7425"/>
                  </a:lnTo>
                  <a:lnTo>
                    <a:pt x="13897" y="7449"/>
                  </a:lnTo>
                  <a:lnTo>
                    <a:pt x="13971" y="7498"/>
                  </a:lnTo>
                  <a:lnTo>
                    <a:pt x="14019" y="7522"/>
                  </a:lnTo>
                  <a:lnTo>
                    <a:pt x="14093" y="7571"/>
                  </a:lnTo>
                  <a:lnTo>
                    <a:pt x="14190" y="7596"/>
                  </a:lnTo>
                  <a:lnTo>
                    <a:pt x="14337" y="7620"/>
                  </a:lnTo>
                  <a:lnTo>
                    <a:pt x="14654" y="7620"/>
                  </a:lnTo>
                  <a:lnTo>
                    <a:pt x="14801" y="7596"/>
                  </a:lnTo>
                  <a:lnTo>
                    <a:pt x="14899" y="7571"/>
                  </a:lnTo>
                  <a:lnTo>
                    <a:pt x="14972" y="7522"/>
                  </a:lnTo>
                  <a:lnTo>
                    <a:pt x="15021" y="7473"/>
                  </a:lnTo>
                  <a:lnTo>
                    <a:pt x="15045" y="7400"/>
                  </a:lnTo>
                  <a:lnTo>
                    <a:pt x="15070" y="7229"/>
                  </a:lnTo>
                  <a:lnTo>
                    <a:pt x="15070" y="7205"/>
                  </a:lnTo>
                  <a:lnTo>
                    <a:pt x="15045" y="7156"/>
                  </a:lnTo>
                  <a:lnTo>
                    <a:pt x="14948" y="7107"/>
                  </a:lnTo>
                  <a:lnTo>
                    <a:pt x="14825" y="7058"/>
                  </a:lnTo>
                  <a:lnTo>
                    <a:pt x="14679" y="7058"/>
                  </a:lnTo>
                  <a:lnTo>
                    <a:pt x="14532" y="7034"/>
                  </a:lnTo>
                  <a:lnTo>
                    <a:pt x="14361" y="6985"/>
                  </a:lnTo>
                  <a:lnTo>
                    <a:pt x="14215" y="6936"/>
                  </a:lnTo>
                  <a:lnTo>
                    <a:pt x="14117" y="6863"/>
                  </a:lnTo>
                  <a:lnTo>
                    <a:pt x="14019" y="6790"/>
                  </a:lnTo>
                  <a:lnTo>
                    <a:pt x="13922" y="6716"/>
                  </a:lnTo>
                  <a:lnTo>
                    <a:pt x="13824" y="6692"/>
                  </a:lnTo>
                  <a:lnTo>
                    <a:pt x="13726" y="6668"/>
                  </a:lnTo>
                  <a:lnTo>
                    <a:pt x="13653" y="6643"/>
                  </a:lnTo>
                  <a:lnTo>
                    <a:pt x="13555" y="6619"/>
                  </a:lnTo>
                  <a:lnTo>
                    <a:pt x="13458" y="6545"/>
                  </a:lnTo>
                  <a:lnTo>
                    <a:pt x="13360" y="6472"/>
                  </a:lnTo>
                  <a:lnTo>
                    <a:pt x="13287" y="6399"/>
                  </a:lnTo>
                  <a:lnTo>
                    <a:pt x="13189" y="6374"/>
                  </a:lnTo>
                  <a:lnTo>
                    <a:pt x="13116" y="6350"/>
                  </a:lnTo>
                  <a:lnTo>
                    <a:pt x="13067" y="6374"/>
                  </a:lnTo>
                  <a:lnTo>
                    <a:pt x="13018" y="6399"/>
                  </a:lnTo>
                  <a:lnTo>
                    <a:pt x="12945" y="6399"/>
                  </a:lnTo>
                  <a:lnTo>
                    <a:pt x="12872" y="6350"/>
                  </a:lnTo>
                  <a:lnTo>
                    <a:pt x="12774" y="6277"/>
                  </a:lnTo>
                  <a:lnTo>
                    <a:pt x="12701" y="6228"/>
                  </a:lnTo>
                  <a:lnTo>
                    <a:pt x="12627" y="6179"/>
                  </a:lnTo>
                  <a:lnTo>
                    <a:pt x="12505" y="6179"/>
                  </a:lnTo>
                  <a:lnTo>
                    <a:pt x="12456" y="6228"/>
                  </a:lnTo>
                  <a:lnTo>
                    <a:pt x="12383" y="6252"/>
                  </a:lnTo>
                  <a:lnTo>
                    <a:pt x="12212" y="6277"/>
                  </a:lnTo>
                  <a:lnTo>
                    <a:pt x="12114" y="6326"/>
                  </a:lnTo>
                  <a:lnTo>
                    <a:pt x="11968" y="6399"/>
                  </a:lnTo>
                  <a:lnTo>
                    <a:pt x="11797" y="6521"/>
                  </a:lnTo>
                  <a:lnTo>
                    <a:pt x="11650" y="6668"/>
                  </a:lnTo>
                  <a:lnTo>
                    <a:pt x="11479" y="6814"/>
                  </a:lnTo>
                  <a:lnTo>
                    <a:pt x="11309" y="6936"/>
                  </a:lnTo>
                  <a:lnTo>
                    <a:pt x="11186" y="7009"/>
                  </a:lnTo>
                  <a:lnTo>
                    <a:pt x="11064" y="7058"/>
                  </a:lnTo>
                  <a:lnTo>
                    <a:pt x="10918" y="7009"/>
                  </a:lnTo>
                  <a:lnTo>
                    <a:pt x="10844" y="6985"/>
                  </a:lnTo>
                  <a:lnTo>
                    <a:pt x="10796" y="6961"/>
                  </a:lnTo>
                  <a:lnTo>
                    <a:pt x="10747" y="6912"/>
                  </a:lnTo>
                  <a:lnTo>
                    <a:pt x="10722" y="6838"/>
                  </a:lnTo>
                  <a:lnTo>
                    <a:pt x="10698" y="6668"/>
                  </a:lnTo>
                  <a:lnTo>
                    <a:pt x="10722" y="6497"/>
                  </a:lnTo>
                  <a:lnTo>
                    <a:pt x="10747" y="6423"/>
                  </a:lnTo>
                  <a:lnTo>
                    <a:pt x="10796" y="6374"/>
                  </a:lnTo>
                  <a:lnTo>
                    <a:pt x="10844" y="6350"/>
                  </a:lnTo>
                  <a:lnTo>
                    <a:pt x="10967" y="6326"/>
                  </a:lnTo>
                  <a:lnTo>
                    <a:pt x="11113" y="6301"/>
                  </a:lnTo>
                  <a:lnTo>
                    <a:pt x="11260" y="6277"/>
                  </a:lnTo>
                  <a:lnTo>
                    <a:pt x="11406" y="6277"/>
                  </a:lnTo>
                  <a:lnTo>
                    <a:pt x="11528" y="6228"/>
                  </a:lnTo>
                  <a:lnTo>
                    <a:pt x="11602" y="6179"/>
                  </a:lnTo>
                  <a:lnTo>
                    <a:pt x="11626" y="6130"/>
                  </a:lnTo>
                  <a:lnTo>
                    <a:pt x="11650" y="6106"/>
                  </a:lnTo>
                  <a:lnTo>
                    <a:pt x="11602" y="5935"/>
                  </a:lnTo>
                  <a:lnTo>
                    <a:pt x="11577" y="5862"/>
                  </a:lnTo>
                  <a:lnTo>
                    <a:pt x="11553" y="5813"/>
                  </a:lnTo>
                  <a:lnTo>
                    <a:pt x="11504" y="5764"/>
                  </a:lnTo>
                  <a:lnTo>
                    <a:pt x="11504" y="5715"/>
                  </a:lnTo>
                  <a:lnTo>
                    <a:pt x="11504" y="5666"/>
                  </a:lnTo>
                  <a:lnTo>
                    <a:pt x="11553" y="5617"/>
                  </a:lnTo>
                  <a:lnTo>
                    <a:pt x="11602" y="5593"/>
                  </a:lnTo>
                  <a:lnTo>
                    <a:pt x="11675" y="5544"/>
                  </a:lnTo>
                  <a:lnTo>
                    <a:pt x="11821" y="5520"/>
                  </a:lnTo>
                  <a:lnTo>
                    <a:pt x="11919" y="5520"/>
                  </a:lnTo>
                  <a:lnTo>
                    <a:pt x="12017" y="5471"/>
                  </a:lnTo>
                  <a:lnTo>
                    <a:pt x="12114" y="5398"/>
                  </a:lnTo>
                  <a:lnTo>
                    <a:pt x="12212" y="5324"/>
                  </a:lnTo>
                  <a:lnTo>
                    <a:pt x="12285" y="5251"/>
                  </a:lnTo>
                  <a:lnTo>
                    <a:pt x="12359" y="5153"/>
                  </a:lnTo>
                  <a:lnTo>
                    <a:pt x="12383" y="5031"/>
                  </a:lnTo>
                  <a:lnTo>
                    <a:pt x="12408" y="4958"/>
                  </a:lnTo>
                  <a:lnTo>
                    <a:pt x="12383" y="4787"/>
                  </a:lnTo>
                  <a:lnTo>
                    <a:pt x="12334" y="4714"/>
                  </a:lnTo>
                  <a:lnTo>
                    <a:pt x="12310" y="4665"/>
                  </a:lnTo>
                  <a:lnTo>
                    <a:pt x="12310" y="4640"/>
                  </a:lnTo>
                  <a:lnTo>
                    <a:pt x="12310" y="4592"/>
                  </a:lnTo>
                  <a:lnTo>
                    <a:pt x="12383" y="4469"/>
                  </a:lnTo>
                  <a:lnTo>
                    <a:pt x="12505" y="4298"/>
                  </a:lnTo>
                  <a:lnTo>
                    <a:pt x="12701" y="4103"/>
                  </a:lnTo>
                  <a:lnTo>
                    <a:pt x="12798" y="4005"/>
                  </a:lnTo>
                  <a:lnTo>
                    <a:pt x="12945" y="3908"/>
                  </a:lnTo>
                  <a:lnTo>
                    <a:pt x="13091" y="3834"/>
                  </a:lnTo>
                  <a:lnTo>
                    <a:pt x="13262" y="3761"/>
                  </a:lnTo>
                  <a:lnTo>
                    <a:pt x="13604" y="3663"/>
                  </a:lnTo>
                  <a:lnTo>
                    <a:pt x="13775" y="3639"/>
                  </a:lnTo>
                  <a:lnTo>
                    <a:pt x="13922" y="3615"/>
                  </a:lnTo>
                  <a:close/>
                  <a:moveTo>
                    <a:pt x="6888" y="2467"/>
                  </a:moveTo>
                  <a:lnTo>
                    <a:pt x="6986" y="2491"/>
                  </a:lnTo>
                  <a:lnTo>
                    <a:pt x="7083" y="2516"/>
                  </a:lnTo>
                  <a:lnTo>
                    <a:pt x="7132" y="2540"/>
                  </a:lnTo>
                  <a:lnTo>
                    <a:pt x="7181" y="2589"/>
                  </a:lnTo>
                  <a:lnTo>
                    <a:pt x="7181" y="2638"/>
                  </a:lnTo>
                  <a:lnTo>
                    <a:pt x="7181" y="2711"/>
                  </a:lnTo>
                  <a:lnTo>
                    <a:pt x="7132" y="2784"/>
                  </a:lnTo>
                  <a:lnTo>
                    <a:pt x="7083" y="2858"/>
                  </a:lnTo>
                  <a:lnTo>
                    <a:pt x="6937" y="3028"/>
                  </a:lnTo>
                  <a:lnTo>
                    <a:pt x="6864" y="3175"/>
                  </a:lnTo>
                  <a:lnTo>
                    <a:pt x="6839" y="3322"/>
                  </a:lnTo>
                  <a:lnTo>
                    <a:pt x="6864" y="3395"/>
                  </a:lnTo>
                  <a:lnTo>
                    <a:pt x="6888" y="3419"/>
                  </a:lnTo>
                  <a:lnTo>
                    <a:pt x="6961" y="3517"/>
                  </a:lnTo>
                  <a:lnTo>
                    <a:pt x="7010" y="3615"/>
                  </a:lnTo>
                  <a:lnTo>
                    <a:pt x="7059" y="3712"/>
                  </a:lnTo>
                  <a:lnTo>
                    <a:pt x="7083" y="3810"/>
                  </a:lnTo>
                  <a:lnTo>
                    <a:pt x="7059" y="3908"/>
                  </a:lnTo>
                  <a:lnTo>
                    <a:pt x="7010" y="4005"/>
                  </a:lnTo>
                  <a:lnTo>
                    <a:pt x="6961" y="4103"/>
                  </a:lnTo>
                  <a:lnTo>
                    <a:pt x="6888" y="4201"/>
                  </a:lnTo>
                  <a:lnTo>
                    <a:pt x="6839" y="4225"/>
                  </a:lnTo>
                  <a:lnTo>
                    <a:pt x="6644" y="4225"/>
                  </a:lnTo>
                  <a:lnTo>
                    <a:pt x="6473" y="4128"/>
                  </a:lnTo>
                  <a:lnTo>
                    <a:pt x="6302" y="4005"/>
                  </a:lnTo>
                  <a:lnTo>
                    <a:pt x="6155" y="3859"/>
                  </a:lnTo>
                  <a:lnTo>
                    <a:pt x="5984" y="3786"/>
                  </a:lnTo>
                  <a:lnTo>
                    <a:pt x="5838" y="3761"/>
                  </a:lnTo>
                  <a:lnTo>
                    <a:pt x="5789" y="3786"/>
                  </a:lnTo>
                  <a:lnTo>
                    <a:pt x="5740" y="3810"/>
                  </a:lnTo>
                  <a:lnTo>
                    <a:pt x="5642" y="3883"/>
                  </a:lnTo>
                  <a:lnTo>
                    <a:pt x="5545" y="3957"/>
                  </a:lnTo>
                  <a:lnTo>
                    <a:pt x="5447" y="3981"/>
                  </a:lnTo>
                  <a:lnTo>
                    <a:pt x="5349" y="4005"/>
                  </a:lnTo>
                  <a:lnTo>
                    <a:pt x="5203" y="4030"/>
                  </a:lnTo>
                  <a:lnTo>
                    <a:pt x="5129" y="4054"/>
                  </a:lnTo>
                  <a:lnTo>
                    <a:pt x="5081" y="4103"/>
                  </a:lnTo>
                  <a:lnTo>
                    <a:pt x="5032" y="4128"/>
                  </a:lnTo>
                  <a:lnTo>
                    <a:pt x="4959" y="4152"/>
                  </a:lnTo>
                  <a:lnTo>
                    <a:pt x="4788" y="4201"/>
                  </a:lnTo>
                  <a:lnTo>
                    <a:pt x="4690" y="4201"/>
                  </a:lnTo>
                  <a:lnTo>
                    <a:pt x="4592" y="4250"/>
                  </a:lnTo>
                  <a:lnTo>
                    <a:pt x="4494" y="4298"/>
                  </a:lnTo>
                  <a:lnTo>
                    <a:pt x="4397" y="4372"/>
                  </a:lnTo>
                  <a:lnTo>
                    <a:pt x="4372" y="4421"/>
                  </a:lnTo>
                  <a:lnTo>
                    <a:pt x="4372" y="4494"/>
                  </a:lnTo>
                  <a:lnTo>
                    <a:pt x="4372" y="4616"/>
                  </a:lnTo>
                  <a:lnTo>
                    <a:pt x="4470" y="4787"/>
                  </a:lnTo>
                  <a:lnTo>
                    <a:pt x="4592" y="4958"/>
                  </a:lnTo>
                  <a:lnTo>
                    <a:pt x="4690" y="5031"/>
                  </a:lnTo>
                  <a:lnTo>
                    <a:pt x="4788" y="5056"/>
                  </a:lnTo>
                  <a:lnTo>
                    <a:pt x="4885" y="5080"/>
                  </a:lnTo>
                  <a:lnTo>
                    <a:pt x="5007" y="5080"/>
                  </a:lnTo>
                  <a:lnTo>
                    <a:pt x="5129" y="5056"/>
                  </a:lnTo>
                  <a:lnTo>
                    <a:pt x="5227" y="5007"/>
                  </a:lnTo>
                  <a:lnTo>
                    <a:pt x="5349" y="4933"/>
                  </a:lnTo>
                  <a:lnTo>
                    <a:pt x="5447" y="4860"/>
                  </a:lnTo>
                  <a:lnTo>
                    <a:pt x="5642" y="4665"/>
                  </a:lnTo>
                  <a:lnTo>
                    <a:pt x="5838" y="4518"/>
                  </a:lnTo>
                  <a:lnTo>
                    <a:pt x="6009" y="4421"/>
                  </a:lnTo>
                  <a:lnTo>
                    <a:pt x="6131" y="4372"/>
                  </a:lnTo>
                  <a:lnTo>
                    <a:pt x="6204" y="4396"/>
                  </a:lnTo>
                  <a:lnTo>
                    <a:pt x="6253" y="4445"/>
                  </a:lnTo>
                  <a:lnTo>
                    <a:pt x="6302" y="4494"/>
                  </a:lnTo>
                  <a:lnTo>
                    <a:pt x="6302" y="4567"/>
                  </a:lnTo>
                  <a:lnTo>
                    <a:pt x="6326" y="4640"/>
                  </a:lnTo>
                  <a:lnTo>
                    <a:pt x="6375" y="4714"/>
                  </a:lnTo>
                  <a:lnTo>
                    <a:pt x="6424" y="4738"/>
                  </a:lnTo>
                  <a:lnTo>
                    <a:pt x="6497" y="4763"/>
                  </a:lnTo>
                  <a:lnTo>
                    <a:pt x="6595" y="4787"/>
                  </a:lnTo>
                  <a:lnTo>
                    <a:pt x="6693" y="4811"/>
                  </a:lnTo>
                  <a:lnTo>
                    <a:pt x="6790" y="4885"/>
                  </a:lnTo>
                  <a:lnTo>
                    <a:pt x="6888" y="4958"/>
                  </a:lnTo>
                  <a:lnTo>
                    <a:pt x="6937" y="5031"/>
                  </a:lnTo>
                  <a:lnTo>
                    <a:pt x="6961" y="5153"/>
                  </a:lnTo>
                  <a:lnTo>
                    <a:pt x="6937" y="5251"/>
                  </a:lnTo>
                  <a:lnTo>
                    <a:pt x="6888" y="5324"/>
                  </a:lnTo>
                  <a:lnTo>
                    <a:pt x="6790" y="5398"/>
                  </a:lnTo>
                  <a:lnTo>
                    <a:pt x="6693" y="5471"/>
                  </a:lnTo>
                  <a:lnTo>
                    <a:pt x="6595" y="5520"/>
                  </a:lnTo>
                  <a:lnTo>
                    <a:pt x="6497" y="5520"/>
                  </a:lnTo>
                  <a:lnTo>
                    <a:pt x="6399" y="5544"/>
                  </a:lnTo>
                  <a:lnTo>
                    <a:pt x="6253" y="5642"/>
                  </a:lnTo>
                  <a:lnTo>
                    <a:pt x="6082" y="5764"/>
                  </a:lnTo>
                  <a:lnTo>
                    <a:pt x="5935" y="5910"/>
                  </a:lnTo>
                  <a:lnTo>
                    <a:pt x="5764" y="6057"/>
                  </a:lnTo>
                  <a:lnTo>
                    <a:pt x="5594" y="6179"/>
                  </a:lnTo>
                  <a:lnTo>
                    <a:pt x="5471" y="6252"/>
                  </a:lnTo>
                  <a:lnTo>
                    <a:pt x="5349" y="6277"/>
                  </a:lnTo>
                  <a:lnTo>
                    <a:pt x="5227" y="6326"/>
                  </a:lnTo>
                  <a:lnTo>
                    <a:pt x="5056" y="6448"/>
                  </a:lnTo>
                  <a:lnTo>
                    <a:pt x="4812" y="6643"/>
                  </a:lnTo>
                  <a:lnTo>
                    <a:pt x="4568" y="6887"/>
                  </a:lnTo>
                  <a:lnTo>
                    <a:pt x="4226" y="7229"/>
                  </a:lnTo>
                  <a:lnTo>
                    <a:pt x="4104" y="7327"/>
                  </a:lnTo>
                  <a:lnTo>
                    <a:pt x="3957" y="7449"/>
                  </a:lnTo>
                  <a:lnTo>
                    <a:pt x="3640" y="7644"/>
                  </a:lnTo>
                  <a:lnTo>
                    <a:pt x="3347" y="7767"/>
                  </a:lnTo>
                  <a:lnTo>
                    <a:pt x="3200" y="7791"/>
                  </a:lnTo>
                  <a:lnTo>
                    <a:pt x="3078" y="7815"/>
                  </a:lnTo>
                  <a:lnTo>
                    <a:pt x="2834" y="7815"/>
                  </a:lnTo>
                  <a:lnTo>
                    <a:pt x="2614" y="7864"/>
                  </a:lnTo>
                  <a:lnTo>
                    <a:pt x="2443" y="7938"/>
                  </a:lnTo>
                  <a:lnTo>
                    <a:pt x="2321" y="8011"/>
                  </a:lnTo>
                  <a:lnTo>
                    <a:pt x="2248" y="8084"/>
                  </a:lnTo>
                  <a:lnTo>
                    <a:pt x="2174" y="8182"/>
                  </a:lnTo>
                  <a:lnTo>
                    <a:pt x="2125" y="8279"/>
                  </a:lnTo>
                  <a:lnTo>
                    <a:pt x="2125" y="8377"/>
                  </a:lnTo>
                  <a:lnTo>
                    <a:pt x="2125" y="8475"/>
                  </a:lnTo>
                  <a:lnTo>
                    <a:pt x="2174" y="8573"/>
                  </a:lnTo>
                  <a:lnTo>
                    <a:pt x="2248" y="8670"/>
                  </a:lnTo>
                  <a:lnTo>
                    <a:pt x="2321" y="8768"/>
                  </a:lnTo>
                  <a:lnTo>
                    <a:pt x="2394" y="8841"/>
                  </a:lnTo>
                  <a:lnTo>
                    <a:pt x="2492" y="8890"/>
                  </a:lnTo>
                  <a:lnTo>
                    <a:pt x="2614" y="8939"/>
                  </a:lnTo>
                  <a:lnTo>
                    <a:pt x="2687" y="8939"/>
                  </a:lnTo>
                  <a:lnTo>
                    <a:pt x="2809" y="8988"/>
                  </a:lnTo>
                  <a:lnTo>
                    <a:pt x="2956" y="9085"/>
                  </a:lnTo>
                  <a:lnTo>
                    <a:pt x="3151" y="9232"/>
                  </a:lnTo>
                  <a:lnTo>
                    <a:pt x="3371" y="9427"/>
                  </a:lnTo>
                  <a:lnTo>
                    <a:pt x="3566" y="9623"/>
                  </a:lnTo>
                  <a:lnTo>
                    <a:pt x="3762" y="9769"/>
                  </a:lnTo>
                  <a:lnTo>
                    <a:pt x="3908" y="9867"/>
                  </a:lnTo>
                  <a:lnTo>
                    <a:pt x="4030" y="9891"/>
                  </a:lnTo>
                  <a:lnTo>
                    <a:pt x="4177" y="9867"/>
                  </a:lnTo>
                  <a:lnTo>
                    <a:pt x="4250" y="9843"/>
                  </a:lnTo>
                  <a:lnTo>
                    <a:pt x="4324" y="9818"/>
                  </a:lnTo>
                  <a:lnTo>
                    <a:pt x="4372" y="9769"/>
                  </a:lnTo>
                  <a:lnTo>
                    <a:pt x="4494" y="9745"/>
                  </a:lnTo>
                  <a:lnTo>
                    <a:pt x="4641" y="9720"/>
                  </a:lnTo>
                  <a:lnTo>
                    <a:pt x="4959" y="9720"/>
                  </a:lnTo>
                  <a:lnTo>
                    <a:pt x="5105" y="9769"/>
                  </a:lnTo>
                  <a:lnTo>
                    <a:pt x="5252" y="9818"/>
                  </a:lnTo>
                  <a:lnTo>
                    <a:pt x="5349" y="9916"/>
                  </a:lnTo>
                  <a:lnTo>
                    <a:pt x="5447" y="9989"/>
                  </a:lnTo>
                  <a:lnTo>
                    <a:pt x="5545" y="10038"/>
                  </a:lnTo>
                  <a:lnTo>
                    <a:pt x="5642" y="10087"/>
                  </a:lnTo>
                  <a:lnTo>
                    <a:pt x="5740" y="10087"/>
                  </a:lnTo>
                  <a:lnTo>
                    <a:pt x="5838" y="10136"/>
                  </a:lnTo>
                  <a:lnTo>
                    <a:pt x="5984" y="10209"/>
                  </a:lnTo>
                  <a:lnTo>
                    <a:pt x="6155" y="10331"/>
                  </a:lnTo>
                  <a:lnTo>
                    <a:pt x="6302" y="10478"/>
                  </a:lnTo>
                  <a:lnTo>
                    <a:pt x="6473" y="10624"/>
                  </a:lnTo>
                  <a:lnTo>
                    <a:pt x="6644" y="10746"/>
                  </a:lnTo>
                  <a:lnTo>
                    <a:pt x="6790" y="10819"/>
                  </a:lnTo>
                  <a:lnTo>
                    <a:pt x="6888" y="10844"/>
                  </a:lnTo>
                  <a:lnTo>
                    <a:pt x="6961" y="10868"/>
                  </a:lnTo>
                  <a:lnTo>
                    <a:pt x="7083" y="10917"/>
                  </a:lnTo>
                  <a:lnTo>
                    <a:pt x="7181" y="10966"/>
                  </a:lnTo>
                  <a:lnTo>
                    <a:pt x="7254" y="11039"/>
                  </a:lnTo>
                  <a:lnTo>
                    <a:pt x="7352" y="11113"/>
                  </a:lnTo>
                  <a:lnTo>
                    <a:pt x="7450" y="11186"/>
                  </a:lnTo>
                  <a:lnTo>
                    <a:pt x="7547" y="11210"/>
                  </a:lnTo>
                  <a:lnTo>
                    <a:pt x="7645" y="11235"/>
                  </a:lnTo>
                  <a:lnTo>
                    <a:pt x="7743" y="11259"/>
                  </a:lnTo>
                  <a:lnTo>
                    <a:pt x="7840" y="11283"/>
                  </a:lnTo>
                  <a:lnTo>
                    <a:pt x="7938" y="11357"/>
                  </a:lnTo>
                  <a:lnTo>
                    <a:pt x="8036" y="11430"/>
                  </a:lnTo>
                  <a:lnTo>
                    <a:pt x="8109" y="11528"/>
                  </a:lnTo>
                  <a:lnTo>
                    <a:pt x="8158" y="11625"/>
                  </a:lnTo>
                  <a:lnTo>
                    <a:pt x="8207" y="11723"/>
                  </a:lnTo>
                  <a:lnTo>
                    <a:pt x="8207" y="11796"/>
                  </a:lnTo>
                  <a:lnTo>
                    <a:pt x="8207" y="11894"/>
                  </a:lnTo>
                  <a:lnTo>
                    <a:pt x="8158" y="11992"/>
                  </a:lnTo>
                  <a:lnTo>
                    <a:pt x="8109" y="12089"/>
                  </a:lnTo>
                  <a:lnTo>
                    <a:pt x="8036" y="12187"/>
                  </a:lnTo>
                  <a:lnTo>
                    <a:pt x="7963" y="12285"/>
                  </a:lnTo>
                  <a:lnTo>
                    <a:pt x="7889" y="12383"/>
                  </a:lnTo>
                  <a:lnTo>
                    <a:pt x="7840" y="12480"/>
                  </a:lnTo>
                  <a:lnTo>
                    <a:pt x="7840" y="12578"/>
                  </a:lnTo>
                  <a:lnTo>
                    <a:pt x="7816" y="12676"/>
                  </a:lnTo>
                  <a:lnTo>
                    <a:pt x="7718" y="12822"/>
                  </a:lnTo>
                  <a:lnTo>
                    <a:pt x="7596" y="12969"/>
                  </a:lnTo>
                  <a:lnTo>
                    <a:pt x="7450" y="13140"/>
                  </a:lnTo>
                  <a:lnTo>
                    <a:pt x="7303" y="13311"/>
                  </a:lnTo>
                  <a:lnTo>
                    <a:pt x="7181" y="13457"/>
                  </a:lnTo>
                  <a:lnTo>
                    <a:pt x="7108" y="13604"/>
                  </a:lnTo>
                  <a:lnTo>
                    <a:pt x="7083" y="13701"/>
                  </a:lnTo>
                  <a:lnTo>
                    <a:pt x="7034" y="13823"/>
                  </a:lnTo>
                  <a:lnTo>
                    <a:pt x="6961" y="13970"/>
                  </a:lnTo>
                  <a:lnTo>
                    <a:pt x="6839" y="14117"/>
                  </a:lnTo>
                  <a:lnTo>
                    <a:pt x="6693" y="14288"/>
                  </a:lnTo>
                  <a:lnTo>
                    <a:pt x="6546" y="14434"/>
                  </a:lnTo>
                  <a:lnTo>
                    <a:pt x="6424" y="14605"/>
                  </a:lnTo>
                  <a:lnTo>
                    <a:pt x="6351" y="14752"/>
                  </a:lnTo>
                  <a:lnTo>
                    <a:pt x="6302" y="14849"/>
                  </a:lnTo>
                  <a:lnTo>
                    <a:pt x="6277" y="14947"/>
                  </a:lnTo>
                  <a:lnTo>
                    <a:pt x="6229" y="15069"/>
                  </a:lnTo>
                  <a:lnTo>
                    <a:pt x="6131" y="15216"/>
                  </a:lnTo>
                  <a:lnTo>
                    <a:pt x="6033" y="15338"/>
                  </a:lnTo>
                  <a:lnTo>
                    <a:pt x="5911" y="15460"/>
                  </a:lnTo>
                  <a:lnTo>
                    <a:pt x="5813" y="15582"/>
                  </a:lnTo>
                  <a:lnTo>
                    <a:pt x="5764" y="15704"/>
                  </a:lnTo>
                  <a:lnTo>
                    <a:pt x="5740" y="15802"/>
                  </a:lnTo>
                  <a:lnTo>
                    <a:pt x="5764" y="15973"/>
                  </a:lnTo>
                  <a:lnTo>
                    <a:pt x="5789" y="16046"/>
                  </a:lnTo>
                  <a:lnTo>
                    <a:pt x="5838" y="16095"/>
                  </a:lnTo>
                  <a:lnTo>
                    <a:pt x="5862" y="16144"/>
                  </a:lnTo>
                  <a:lnTo>
                    <a:pt x="5911" y="16217"/>
                  </a:lnTo>
                  <a:lnTo>
                    <a:pt x="5935" y="16388"/>
                  </a:lnTo>
                  <a:lnTo>
                    <a:pt x="5911" y="16461"/>
                  </a:lnTo>
                  <a:lnTo>
                    <a:pt x="5862" y="16510"/>
                  </a:lnTo>
                  <a:lnTo>
                    <a:pt x="5813" y="16559"/>
                  </a:lnTo>
                  <a:lnTo>
                    <a:pt x="5642" y="16559"/>
                  </a:lnTo>
                  <a:lnTo>
                    <a:pt x="5545" y="16510"/>
                  </a:lnTo>
                  <a:lnTo>
                    <a:pt x="5447" y="16461"/>
                  </a:lnTo>
                  <a:lnTo>
                    <a:pt x="5349" y="16388"/>
                  </a:lnTo>
                  <a:lnTo>
                    <a:pt x="5276" y="16266"/>
                  </a:lnTo>
                  <a:lnTo>
                    <a:pt x="5227" y="16119"/>
                  </a:lnTo>
                  <a:lnTo>
                    <a:pt x="5178" y="15973"/>
                  </a:lnTo>
                  <a:lnTo>
                    <a:pt x="5178" y="15802"/>
                  </a:lnTo>
                  <a:lnTo>
                    <a:pt x="5154" y="15655"/>
                  </a:lnTo>
                  <a:lnTo>
                    <a:pt x="5105" y="15484"/>
                  </a:lnTo>
                  <a:lnTo>
                    <a:pt x="5056" y="15338"/>
                  </a:lnTo>
                  <a:lnTo>
                    <a:pt x="4983" y="15240"/>
                  </a:lnTo>
                  <a:lnTo>
                    <a:pt x="4934" y="15191"/>
                  </a:lnTo>
                  <a:lnTo>
                    <a:pt x="4910" y="15093"/>
                  </a:lnTo>
                  <a:lnTo>
                    <a:pt x="4836" y="14849"/>
                  </a:lnTo>
                  <a:lnTo>
                    <a:pt x="4812" y="14556"/>
                  </a:lnTo>
                  <a:lnTo>
                    <a:pt x="4788" y="14214"/>
                  </a:lnTo>
                  <a:lnTo>
                    <a:pt x="4788" y="13970"/>
                  </a:lnTo>
                  <a:lnTo>
                    <a:pt x="4788" y="13799"/>
                  </a:lnTo>
                  <a:lnTo>
                    <a:pt x="4739" y="13604"/>
                  </a:lnTo>
                  <a:lnTo>
                    <a:pt x="4714" y="13433"/>
                  </a:lnTo>
                  <a:lnTo>
                    <a:pt x="4641" y="13237"/>
                  </a:lnTo>
                  <a:lnTo>
                    <a:pt x="4568" y="13066"/>
                  </a:lnTo>
                  <a:lnTo>
                    <a:pt x="4494" y="12920"/>
                  </a:lnTo>
                  <a:lnTo>
                    <a:pt x="4397" y="12773"/>
                  </a:lnTo>
                  <a:lnTo>
                    <a:pt x="4324" y="12676"/>
                  </a:lnTo>
                  <a:lnTo>
                    <a:pt x="4128" y="12456"/>
                  </a:lnTo>
                  <a:lnTo>
                    <a:pt x="3982" y="12260"/>
                  </a:lnTo>
                  <a:lnTo>
                    <a:pt x="3884" y="12114"/>
                  </a:lnTo>
                  <a:lnTo>
                    <a:pt x="3835" y="11992"/>
                  </a:lnTo>
                  <a:lnTo>
                    <a:pt x="3811" y="11845"/>
                  </a:lnTo>
                  <a:lnTo>
                    <a:pt x="3786" y="11772"/>
                  </a:lnTo>
                  <a:lnTo>
                    <a:pt x="3737" y="11723"/>
                  </a:lnTo>
                  <a:lnTo>
                    <a:pt x="3713" y="11650"/>
                  </a:lnTo>
                  <a:lnTo>
                    <a:pt x="3664" y="11528"/>
                  </a:lnTo>
                  <a:lnTo>
                    <a:pt x="3664" y="11381"/>
                  </a:lnTo>
                  <a:lnTo>
                    <a:pt x="3640" y="11235"/>
                  </a:lnTo>
                  <a:lnTo>
                    <a:pt x="3664" y="11088"/>
                  </a:lnTo>
                  <a:lnTo>
                    <a:pt x="3664" y="10942"/>
                  </a:lnTo>
                  <a:lnTo>
                    <a:pt x="3713" y="10819"/>
                  </a:lnTo>
                  <a:lnTo>
                    <a:pt x="3737" y="10771"/>
                  </a:lnTo>
                  <a:lnTo>
                    <a:pt x="3786" y="10697"/>
                  </a:lnTo>
                  <a:lnTo>
                    <a:pt x="3811" y="10648"/>
                  </a:lnTo>
                  <a:lnTo>
                    <a:pt x="3835" y="10478"/>
                  </a:lnTo>
                  <a:lnTo>
                    <a:pt x="3811" y="10307"/>
                  </a:lnTo>
                  <a:lnTo>
                    <a:pt x="3786" y="10233"/>
                  </a:lnTo>
                  <a:lnTo>
                    <a:pt x="3737" y="10184"/>
                  </a:lnTo>
                  <a:lnTo>
                    <a:pt x="3689" y="10160"/>
                  </a:lnTo>
                  <a:lnTo>
                    <a:pt x="3615" y="10111"/>
                  </a:lnTo>
                  <a:lnTo>
                    <a:pt x="3444" y="10087"/>
                  </a:lnTo>
                  <a:lnTo>
                    <a:pt x="3347" y="10062"/>
                  </a:lnTo>
                  <a:lnTo>
                    <a:pt x="3200" y="9989"/>
                  </a:lnTo>
                  <a:lnTo>
                    <a:pt x="3054" y="9867"/>
                  </a:lnTo>
                  <a:lnTo>
                    <a:pt x="2883" y="9720"/>
                  </a:lnTo>
                  <a:lnTo>
                    <a:pt x="2712" y="9574"/>
                  </a:lnTo>
                  <a:lnTo>
                    <a:pt x="2565" y="9452"/>
                  </a:lnTo>
                  <a:lnTo>
                    <a:pt x="2419" y="9354"/>
                  </a:lnTo>
                  <a:lnTo>
                    <a:pt x="2321" y="9330"/>
                  </a:lnTo>
                  <a:lnTo>
                    <a:pt x="2199" y="9281"/>
                  </a:lnTo>
                  <a:lnTo>
                    <a:pt x="2003" y="9159"/>
                  </a:lnTo>
                  <a:lnTo>
                    <a:pt x="1784" y="8988"/>
                  </a:lnTo>
                  <a:lnTo>
                    <a:pt x="1539" y="8768"/>
                  </a:lnTo>
                  <a:lnTo>
                    <a:pt x="1246" y="8402"/>
                  </a:lnTo>
                  <a:lnTo>
                    <a:pt x="1078" y="8185"/>
                  </a:lnTo>
                  <a:lnTo>
                    <a:pt x="1124" y="7840"/>
                  </a:lnTo>
                  <a:lnTo>
                    <a:pt x="1197" y="7473"/>
                  </a:lnTo>
                  <a:lnTo>
                    <a:pt x="1295" y="7132"/>
                  </a:lnTo>
                  <a:lnTo>
                    <a:pt x="1393" y="6790"/>
                  </a:lnTo>
                  <a:lnTo>
                    <a:pt x="1515" y="6448"/>
                  </a:lnTo>
                  <a:lnTo>
                    <a:pt x="1637" y="6106"/>
                  </a:lnTo>
                  <a:lnTo>
                    <a:pt x="1784" y="5788"/>
                  </a:lnTo>
                  <a:lnTo>
                    <a:pt x="1954" y="5471"/>
                  </a:lnTo>
                  <a:lnTo>
                    <a:pt x="2125" y="5153"/>
                  </a:lnTo>
                  <a:lnTo>
                    <a:pt x="2296" y="4860"/>
                  </a:lnTo>
                  <a:lnTo>
                    <a:pt x="2516" y="4567"/>
                  </a:lnTo>
                  <a:lnTo>
                    <a:pt x="2712" y="4298"/>
                  </a:lnTo>
                  <a:lnTo>
                    <a:pt x="3151" y="3737"/>
                  </a:lnTo>
                  <a:lnTo>
                    <a:pt x="3664" y="3248"/>
                  </a:lnTo>
                  <a:lnTo>
                    <a:pt x="4079" y="3248"/>
                  </a:lnTo>
                  <a:lnTo>
                    <a:pt x="4299" y="3297"/>
                  </a:lnTo>
                  <a:lnTo>
                    <a:pt x="4470" y="3346"/>
                  </a:lnTo>
                  <a:lnTo>
                    <a:pt x="4592" y="3419"/>
                  </a:lnTo>
                  <a:lnTo>
                    <a:pt x="4690" y="3493"/>
                  </a:lnTo>
                  <a:lnTo>
                    <a:pt x="4788" y="3517"/>
                  </a:lnTo>
                  <a:lnTo>
                    <a:pt x="4885" y="3493"/>
                  </a:lnTo>
                  <a:lnTo>
                    <a:pt x="4983" y="3419"/>
                  </a:lnTo>
                  <a:lnTo>
                    <a:pt x="5056" y="3346"/>
                  </a:lnTo>
                  <a:lnTo>
                    <a:pt x="5178" y="3297"/>
                  </a:lnTo>
                  <a:lnTo>
                    <a:pt x="5276" y="3248"/>
                  </a:lnTo>
                  <a:lnTo>
                    <a:pt x="5349" y="3248"/>
                  </a:lnTo>
                  <a:lnTo>
                    <a:pt x="5471" y="3199"/>
                  </a:lnTo>
                  <a:lnTo>
                    <a:pt x="5594" y="3126"/>
                  </a:lnTo>
                  <a:lnTo>
                    <a:pt x="5764" y="3004"/>
                  </a:lnTo>
                  <a:lnTo>
                    <a:pt x="5935" y="2858"/>
                  </a:lnTo>
                  <a:lnTo>
                    <a:pt x="6131" y="2711"/>
                  </a:lnTo>
                  <a:lnTo>
                    <a:pt x="6375" y="2589"/>
                  </a:lnTo>
                  <a:lnTo>
                    <a:pt x="6619" y="2516"/>
                  </a:lnTo>
                  <a:lnTo>
                    <a:pt x="6888" y="2467"/>
                  </a:lnTo>
                  <a:close/>
                  <a:moveTo>
                    <a:pt x="9379" y="0"/>
                  </a:moveTo>
                  <a:lnTo>
                    <a:pt x="8891" y="24"/>
                  </a:lnTo>
                  <a:lnTo>
                    <a:pt x="8427" y="49"/>
                  </a:lnTo>
                  <a:lnTo>
                    <a:pt x="7963" y="122"/>
                  </a:lnTo>
                  <a:lnTo>
                    <a:pt x="7499" y="195"/>
                  </a:lnTo>
                  <a:lnTo>
                    <a:pt x="7034" y="293"/>
                  </a:lnTo>
                  <a:lnTo>
                    <a:pt x="6595" y="440"/>
                  </a:lnTo>
                  <a:lnTo>
                    <a:pt x="6155" y="586"/>
                  </a:lnTo>
                  <a:lnTo>
                    <a:pt x="5740" y="733"/>
                  </a:lnTo>
                  <a:lnTo>
                    <a:pt x="5325" y="928"/>
                  </a:lnTo>
                  <a:lnTo>
                    <a:pt x="4910" y="1148"/>
                  </a:lnTo>
                  <a:lnTo>
                    <a:pt x="4519" y="1368"/>
                  </a:lnTo>
                  <a:lnTo>
                    <a:pt x="4128" y="1612"/>
                  </a:lnTo>
                  <a:lnTo>
                    <a:pt x="3762" y="1881"/>
                  </a:lnTo>
                  <a:lnTo>
                    <a:pt x="3420" y="2149"/>
                  </a:lnTo>
                  <a:lnTo>
                    <a:pt x="3078" y="2442"/>
                  </a:lnTo>
                  <a:lnTo>
                    <a:pt x="2760" y="2760"/>
                  </a:lnTo>
                  <a:lnTo>
                    <a:pt x="2443" y="3077"/>
                  </a:lnTo>
                  <a:lnTo>
                    <a:pt x="2150" y="3419"/>
                  </a:lnTo>
                  <a:lnTo>
                    <a:pt x="1881" y="3761"/>
                  </a:lnTo>
                  <a:lnTo>
                    <a:pt x="1613" y="4128"/>
                  </a:lnTo>
                  <a:lnTo>
                    <a:pt x="1368" y="4518"/>
                  </a:lnTo>
                  <a:lnTo>
                    <a:pt x="1149" y="4909"/>
                  </a:lnTo>
                  <a:lnTo>
                    <a:pt x="929" y="5324"/>
                  </a:lnTo>
                  <a:lnTo>
                    <a:pt x="733" y="5739"/>
                  </a:lnTo>
                  <a:lnTo>
                    <a:pt x="587" y="6155"/>
                  </a:lnTo>
                  <a:lnTo>
                    <a:pt x="440" y="6594"/>
                  </a:lnTo>
                  <a:lnTo>
                    <a:pt x="294" y="7034"/>
                  </a:lnTo>
                  <a:lnTo>
                    <a:pt x="196" y="7498"/>
                  </a:lnTo>
                  <a:lnTo>
                    <a:pt x="123" y="7962"/>
                  </a:lnTo>
                  <a:lnTo>
                    <a:pt x="49" y="8426"/>
                  </a:lnTo>
                  <a:lnTo>
                    <a:pt x="25" y="8890"/>
                  </a:lnTo>
                  <a:lnTo>
                    <a:pt x="1" y="9378"/>
                  </a:lnTo>
                  <a:lnTo>
                    <a:pt x="25" y="9867"/>
                  </a:lnTo>
                  <a:lnTo>
                    <a:pt x="49" y="10331"/>
                  </a:lnTo>
                  <a:lnTo>
                    <a:pt x="123" y="10795"/>
                  </a:lnTo>
                  <a:lnTo>
                    <a:pt x="196" y="11259"/>
                  </a:lnTo>
                  <a:lnTo>
                    <a:pt x="294" y="11723"/>
                  </a:lnTo>
                  <a:lnTo>
                    <a:pt x="440" y="12163"/>
                  </a:lnTo>
                  <a:lnTo>
                    <a:pt x="587" y="12602"/>
                  </a:lnTo>
                  <a:lnTo>
                    <a:pt x="733" y="13018"/>
                  </a:lnTo>
                  <a:lnTo>
                    <a:pt x="929" y="13433"/>
                  </a:lnTo>
                  <a:lnTo>
                    <a:pt x="1149" y="13848"/>
                  </a:lnTo>
                  <a:lnTo>
                    <a:pt x="1368" y="14239"/>
                  </a:lnTo>
                  <a:lnTo>
                    <a:pt x="1613" y="14629"/>
                  </a:lnTo>
                  <a:lnTo>
                    <a:pt x="1881" y="14996"/>
                  </a:lnTo>
                  <a:lnTo>
                    <a:pt x="2150" y="15338"/>
                  </a:lnTo>
                  <a:lnTo>
                    <a:pt x="2443" y="15680"/>
                  </a:lnTo>
                  <a:lnTo>
                    <a:pt x="2760" y="15997"/>
                  </a:lnTo>
                  <a:lnTo>
                    <a:pt x="3078" y="16315"/>
                  </a:lnTo>
                  <a:lnTo>
                    <a:pt x="3420" y="16608"/>
                  </a:lnTo>
                  <a:lnTo>
                    <a:pt x="3762" y="16876"/>
                  </a:lnTo>
                  <a:lnTo>
                    <a:pt x="4128" y="17145"/>
                  </a:lnTo>
                  <a:lnTo>
                    <a:pt x="4519" y="17389"/>
                  </a:lnTo>
                  <a:lnTo>
                    <a:pt x="4910" y="17609"/>
                  </a:lnTo>
                  <a:lnTo>
                    <a:pt x="5325" y="17829"/>
                  </a:lnTo>
                  <a:lnTo>
                    <a:pt x="5740" y="18024"/>
                  </a:lnTo>
                  <a:lnTo>
                    <a:pt x="6155" y="18171"/>
                  </a:lnTo>
                  <a:lnTo>
                    <a:pt x="6595" y="18317"/>
                  </a:lnTo>
                  <a:lnTo>
                    <a:pt x="7034" y="18464"/>
                  </a:lnTo>
                  <a:lnTo>
                    <a:pt x="7499" y="18562"/>
                  </a:lnTo>
                  <a:lnTo>
                    <a:pt x="7963" y="18635"/>
                  </a:lnTo>
                  <a:lnTo>
                    <a:pt x="8427" y="18708"/>
                  </a:lnTo>
                  <a:lnTo>
                    <a:pt x="8891" y="18733"/>
                  </a:lnTo>
                  <a:lnTo>
                    <a:pt x="9379" y="18757"/>
                  </a:lnTo>
                  <a:lnTo>
                    <a:pt x="9868" y="18733"/>
                  </a:lnTo>
                  <a:lnTo>
                    <a:pt x="10332" y="18708"/>
                  </a:lnTo>
                  <a:lnTo>
                    <a:pt x="10796" y="18635"/>
                  </a:lnTo>
                  <a:lnTo>
                    <a:pt x="11260" y="18562"/>
                  </a:lnTo>
                  <a:lnTo>
                    <a:pt x="11724" y="18464"/>
                  </a:lnTo>
                  <a:lnTo>
                    <a:pt x="12163" y="18317"/>
                  </a:lnTo>
                  <a:lnTo>
                    <a:pt x="12603" y="18171"/>
                  </a:lnTo>
                  <a:lnTo>
                    <a:pt x="13018" y="18024"/>
                  </a:lnTo>
                  <a:lnTo>
                    <a:pt x="13433" y="17829"/>
                  </a:lnTo>
                  <a:lnTo>
                    <a:pt x="13848" y="17609"/>
                  </a:lnTo>
                  <a:lnTo>
                    <a:pt x="14239" y="17389"/>
                  </a:lnTo>
                  <a:lnTo>
                    <a:pt x="14630" y="17145"/>
                  </a:lnTo>
                  <a:lnTo>
                    <a:pt x="14996" y="16876"/>
                  </a:lnTo>
                  <a:lnTo>
                    <a:pt x="15338" y="16608"/>
                  </a:lnTo>
                  <a:lnTo>
                    <a:pt x="15680" y="16315"/>
                  </a:lnTo>
                  <a:lnTo>
                    <a:pt x="15998" y="15997"/>
                  </a:lnTo>
                  <a:lnTo>
                    <a:pt x="16315" y="15680"/>
                  </a:lnTo>
                  <a:lnTo>
                    <a:pt x="16608" y="15338"/>
                  </a:lnTo>
                  <a:lnTo>
                    <a:pt x="16877" y="14996"/>
                  </a:lnTo>
                  <a:lnTo>
                    <a:pt x="17146" y="14629"/>
                  </a:lnTo>
                  <a:lnTo>
                    <a:pt x="17390" y="14239"/>
                  </a:lnTo>
                  <a:lnTo>
                    <a:pt x="17610" y="13848"/>
                  </a:lnTo>
                  <a:lnTo>
                    <a:pt x="17829" y="13433"/>
                  </a:lnTo>
                  <a:lnTo>
                    <a:pt x="18025" y="13018"/>
                  </a:lnTo>
                  <a:lnTo>
                    <a:pt x="18171" y="12602"/>
                  </a:lnTo>
                  <a:lnTo>
                    <a:pt x="18318" y="12163"/>
                  </a:lnTo>
                  <a:lnTo>
                    <a:pt x="18464" y="11723"/>
                  </a:lnTo>
                  <a:lnTo>
                    <a:pt x="18562" y="11259"/>
                  </a:lnTo>
                  <a:lnTo>
                    <a:pt x="18635" y="10795"/>
                  </a:lnTo>
                  <a:lnTo>
                    <a:pt x="18709" y="10331"/>
                  </a:lnTo>
                  <a:lnTo>
                    <a:pt x="18733" y="9867"/>
                  </a:lnTo>
                  <a:lnTo>
                    <a:pt x="18758" y="9378"/>
                  </a:lnTo>
                  <a:lnTo>
                    <a:pt x="18733" y="8890"/>
                  </a:lnTo>
                  <a:lnTo>
                    <a:pt x="18709" y="8426"/>
                  </a:lnTo>
                  <a:lnTo>
                    <a:pt x="18635" y="7962"/>
                  </a:lnTo>
                  <a:lnTo>
                    <a:pt x="18562" y="7498"/>
                  </a:lnTo>
                  <a:lnTo>
                    <a:pt x="18464" y="7034"/>
                  </a:lnTo>
                  <a:lnTo>
                    <a:pt x="18318" y="6594"/>
                  </a:lnTo>
                  <a:lnTo>
                    <a:pt x="18171" y="6155"/>
                  </a:lnTo>
                  <a:lnTo>
                    <a:pt x="18025" y="5739"/>
                  </a:lnTo>
                  <a:lnTo>
                    <a:pt x="17829" y="5324"/>
                  </a:lnTo>
                  <a:lnTo>
                    <a:pt x="17610" y="4909"/>
                  </a:lnTo>
                  <a:lnTo>
                    <a:pt x="17390" y="4518"/>
                  </a:lnTo>
                  <a:lnTo>
                    <a:pt x="17146" y="4128"/>
                  </a:lnTo>
                  <a:lnTo>
                    <a:pt x="16877" y="3761"/>
                  </a:lnTo>
                  <a:lnTo>
                    <a:pt x="16608" y="3419"/>
                  </a:lnTo>
                  <a:lnTo>
                    <a:pt x="16315" y="3077"/>
                  </a:lnTo>
                  <a:lnTo>
                    <a:pt x="15998" y="2760"/>
                  </a:lnTo>
                  <a:lnTo>
                    <a:pt x="15680" y="2442"/>
                  </a:lnTo>
                  <a:lnTo>
                    <a:pt x="15338" y="2149"/>
                  </a:lnTo>
                  <a:lnTo>
                    <a:pt x="14996" y="1881"/>
                  </a:lnTo>
                  <a:lnTo>
                    <a:pt x="14630" y="1612"/>
                  </a:lnTo>
                  <a:lnTo>
                    <a:pt x="14239" y="1368"/>
                  </a:lnTo>
                  <a:lnTo>
                    <a:pt x="13848" y="1148"/>
                  </a:lnTo>
                  <a:lnTo>
                    <a:pt x="13433" y="928"/>
                  </a:lnTo>
                  <a:lnTo>
                    <a:pt x="13018" y="733"/>
                  </a:lnTo>
                  <a:lnTo>
                    <a:pt x="12603" y="586"/>
                  </a:lnTo>
                  <a:lnTo>
                    <a:pt x="12163" y="440"/>
                  </a:lnTo>
                  <a:lnTo>
                    <a:pt x="11724" y="293"/>
                  </a:lnTo>
                  <a:lnTo>
                    <a:pt x="11260" y="195"/>
                  </a:lnTo>
                  <a:lnTo>
                    <a:pt x="10796" y="122"/>
                  </a:lnTo>
                  <a:lnTo>
                    <a:pt x="10332" y="49"/>
                  </a:lnTo>
                  <a:lnTo>
                    <a:pt x="9868" y="24"/>
                  </a:lnTo>
                  <a:lnTo>
                    <a:pt x="9379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prstDash val="sysDot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50" name="Shape 520">
              <a:extLst>
                <a:ext uri="{FF2B5EF4-FFF2-40B4-BE49-F238E27FC236}">
                  <a16:creationId xmlns:a16="http://schemas.microsoft.com/office/drawing/2014/main" id="{C1CC3A4B-7EDE-44F4-A592-47158A7870D1}"/>
                </a:ext>
              </a:extLst>
            </p:cNvPr>
            <p:cNvGrpSpPr/>
            <p:nvPr/>
          </p:nvGrpSpPr>
          <p:grpSpPr>
            <a:xfrm rot="1223491">
              <a:off x="8797498" y="2675843"/>
              <a:ext cx="271151" cy="271168"/>
              <a:chOff x="6654650" y="3665275"/>
              <a:chExt cx="409100" cy="409125"/>
            </a:xfrm>
            <a:grpFill/>
          </p:grpSpPr>
          <p:sp>
            <p:nvSpPr>
              <p:cNvPr id="115" name="Shape 521">
                <a:extLst>
                  <a:ext uri="{FF2B5EF4-FFF2-40B4-BE49-F238E27FC236}">
                    <a16:creationId xmlns:a16="http://schemas.microsoft.com/office/drawing/2014/main" id="{AFB3964E-FAFA-42D2-9970-5DBFA2B35FD0}"/>
                  </a:ext>
                </a:extLst>
              </p:cNvPr>
              <p:cNvSpPr/>
              <p:nvPr/>
            </p:nvSpPr>
            <p:spPr>
              <a:xfrm>
                <a:off x="6808525" y="3819150"/>
                <a:ext cx="211875" cy="211900"/>
              </a:xfrm>
              <a:custGeom>
                <a:avLst/>
                <a:gdLst/>
                <a:ahLst/>
                <a:cxnLst/>
                <a:rect l="0" t="0" r="0" b="0"/>
                <a:pathLst>
                  <a:path w="8475" h="8476" extrusionOk="0">
                    <a:moveTo>
                      <a:pt x="8157" y="0"/>
                    </a:moveTo>
                    <a:lnTo>
                      <a:pt x="7327" y="1075"/>
                    </a:lnTo>
                    <a:lnTo>
                      <a:pt x="6399" y="2150"/>
                    </a:lnTo>
                    <a:lnTo>
                      <a:pt x="5422" y="3249"/>
                    </a:lnTo>
                    <a:lnTo>
                      <a:pt x="4347" y="4348"/>
                    </a:lnTo>
                    <a:lnTo>
                      <a:pt x="3248" y="5422"/>
                    </a:lnTo>
                    <a:lnTo>
                      <a:pt x="2149" y="6399"/>
                    </a:lnTo>
                    <a:lnTo>
                      <a:pt x="1075" y="7327"/>
                    </a:lnTo>
                    <a:lnTo>
                      <a:pt x="0" y="8158"/>
                    </a:lnTo>
                    <a:lnTo>
                      <a:pt x="440" y="8280"/>
                    </a:lnTo>
                    <a:lnTo>
                      <a:pt x="855" y="8377"/>
                    </a:lnTo>
                    <a:lnTo>
                      <a:pt x="1294" y="8426"/>
                    </a:lnTo>
                    <a:lnTo>
                      <a:pt x="1734" y="8475"/>
                    </a:lnTo>
                    <a:lnTo>
                      <a:pt x="2174" y="8475"/>
                    </a:lnTo>
                    <a:lnTo>
                      <a:pt x="2613" y="8451"/>
                    </a:lnTo>
                    <a:lnTo>
                      <a:pt x="3028" y="8402"/>
                    </a:lnTo>
                    <a:lnTo>
                      <a:pt x="3468" y="8304"/>
                    </a:lnTo>
                    <a:lnTo>
                      <a:pt x="3883" y="8207"/>
                    </a:lnTo>
                    <a:lnTo>
                      <a:pt x="4323" y="8060"/>
                    </a:lnTo>
                    <a:lnTo>
                      <a:pt x="4714" y="7889"/>
                    </a:lnTo>
                    <a:lnTo>
                      <a:pt x="5129" y="7694"/>
                    </a:lnTo>
                    <a:lnTo>
                      <a:pt x="5520" y="7449"/>
                    </a:lnTo>
                    <a:lnTo>
                      <a:pt x="5886" y="7205"/>
                    </a:lnTo>
                    <a:lnTo>
                      <a:pt x="6252" y="6912"/>
                    </a:lnTo>
                    <a:lnTo>
                      <a:pt x="6594" y="6595"/>
                    </a:lnTo>
                    <a:lnTo>
                      <a:pt x="6912" y="6253"/>
                    </a:lnTo>
                    <a:lnTo>
                      <a:pt x="7205" y="5886"/>
                    </a:lnTo>
                    <a:lnTo>
                      <a:pt x="7449" y="5520"/>
                    </a:lnTo>
                    <a:lnTo>
                      <a:pt x="7693" y="5129"/>
                    </a:lnTo>
                    <a:lnTo>
                      <a:pt x="7889" y="4714"/>
                    </a:lnTo>
                    <a:lnTo>
                      <a:pt x="8060" y="4323"/>
                    </a:lnTo>
                    <a:lnTo>
                      <a:pt x="8206" y="3884"/>
                    </a:lnTo>
                    <a:lnTo>
                      <a:pt x="8304" y="3468"/>
                    </a:lnTo>
                    <a:lnTo>
                      <a:pt x="8402" y="3029"/>
                    </a:lnTo>
                    <a:lnTo>
                      <a:pt x="8450" y="2614"/>
                    </a:lnTo>
                    <a:lnTo>
                      <a:pt x="8475" y="2174"/>
                    </a:lnTo>
                    <a:lnTo>
                      <a:pt x="8475" y="1734"/>
                    </a:lnTo>
                    <a:lnTo>
                      <a:pt x="8426" y="1295"/>
                    </a:lnTo>
                    <a:lnTo>
                      <a:pt x="8377" y="855"/>
                    </a:lnTo>
                    <a:lnTo>
                      <a:pt x="8279" y="440"/>
                    </a:lnTo>
                    <a:lnTo>
                      <a:pt x="815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16" name="Shape 522">
                <a:extLst>
                  <a:ext uri="{FF2B5EF4-FFF2-40B4-BE49-F238E27FC236}">
                    <a16:creationId xmlns:a16="http://schemas.microsoft.com/office/drawing/2014/main" id="{B2CD2D15-8D72-4ABB-ACF1-87E422624BFC}"/>
                  </a:ext>
                </a:extLst>
              </p:cNvPr>
              <p:cNvSpPr/>
              <p:nvPr/>
            </p:nvSpPr>
            <p:spPr>
              <a:xfrm>
                <a:off x="6654650" y="3665275"/>
                <a:ext cx="409100" cy="409125"/>
              </a:xfrm>
              <a:custGeom>
                <a:avLst/>
                <a:gdLst/>
                <a:ahLst/>
                <a:cxnLst/>
                <a:rect l="0" t="0" r="0" b="0"/>
                <a:pathLst>
                  <a:path w="16364" h="16365" extrusionOk="0">
                    <a:moveTo>
                      <a:pt x="13580" y="1686"/>
                    </a:moveTo>
                    <a:lnTo>
                      <a:pt x="13677" y="1735"/>
                    </a:lnTo>
                    <a:lnTo>
                      <a:pt x="13775" y="1759"/>
                    </a:lnTo>
                    <a:lnTo>
                      <a:pt x="13848" y="1832"/>
                    </a:lnTo>
                    <a:lnTo>
                      <a:pt x="13897" y="1906"/>
                    </a:lnTo>
                    <a:lnTo>
                      <a:pt x="13946" y="1979"/>
                    </a:lnTo>
                    <a:lnTo>
                      <a:pt x="13970" y="2077"/>
                    </a:lnTo>
                    <a:lnTo>
                      <a:pt x="13995" y="2174"/>
                    </a:lnTo>
                    <a:lnTo>
                      <a:pt x="13995" y="2419"/>
                    </a:lnTo>
                    <a:lnTo>
                      <a:pt x="13922" y="2687"/>
                    </a:lnTo>
                    <a:lnTo>
                      <a:pt x="13824" y="3029"/>
                    </a:lnTo>
                    <a:lnTo>
                      <a:pt x="13677" y="3371"/>
                    </a:lnTo>
                    <a:lnTo>
                      <a:pt x="13482" y="3762"/>
                    </a:lnTo>
                    <a:lnTo>
                      <a:pt x="13238" y="4177"/>
                    </a:lnTo>
                    <a:lnTo>
                      <a:pt x="12993" y="3908"/>
                    </a:lnTo>
                    <a:lnTo>
                      <a:pt x="12749" y="3615"/>
                    </a:lnTo>
                    <a:lnTo>
                      <a:pt x="12407" y="3298"/>
                    </a:lnTo>
                    <a:lnTo>
                      <a:pt x="12041" y="3029"/>
                    </a:lnTo>
                    <a:lnTo>
                      <a:pt x="11675" y="2761"/>
                    </a:lnTo>
                    <a:lnTo>
                      <a:pt x="11308" y="2541"/>
                    </a:lnTo>
                    <a:lnTo>
                      <a:pt x="11748" y="2272"/>
                    </a:lnTo>
                    <a:lnTo>
                      <a:pt x="12187" y="2052"/>
                    </a:lnTo>
                    <a:lnTo>
                      <a:pt x="12554" y="1881"/>
                    </a:lnTo>
                    <a:lnTo>
                      <a:pt x="12920" y="1759"/>
                    </a:lnTo>
                    <a:lnTo>
                      <a:pt x="13213" y="1686"/>
                    </a:lnTo>
                    <a:close/>
                    <a:moveTo>
                      <a:pt x="9721" y="3591"/>
                    </a:moveTo>
                    <a:lnTo>
                      <a:pt x="9794" y="3615"/>
                    </a:lnTo>
                    <a:lnTo>
                      <a:pt x="9916" y="3713"/>
                    </a:lnTo>
                    <a:lnTo>
                      <a:pt x="10014" y="3835"/>
                    </a:lnTo>
                    <a:lnTo>
                      <a:pt x="10038" y="3908"/>
                    </a:lnTo>
                    <a:lnTo>
                      <a:pt x="10038" y="3982"/>
                    </a:lnTo>
                    <a:lnTo>
                      <a:pt x="10038" y="4055"/>
                    </a:lnTo>
                    <a:lnTo>
                      <a:pt x="10014" y="4128"/>
                    </a:lnTo>
                    <a:lnTo>
                      <a:pt x="9916" y="4250"/>
                    </a:lnTo>
                    <a:lnTo>
                      <a:pt x="9794" y="4348"/>
                    </a:lnTo>
                    <a:lnTo>
                      <a:pt x="9721" y="4372"/>
                    </a:lnTo>
                    <a:lnTo>
                      <a:pt x="9574" y="4372"/>
                    </a:lnTo>
                    <a:lnTo>
                      <a:pt x="9501" y="4348"/>
                    </a:lnTo>
                    <a:lnTo>
                      <a:pt x="9379" y="4250"/>
                    </a:lnTo>
                    <a:lnTo>
                      <a:pt x="9281" y="4128"/>
                    </a:lnTo>
                    <a:lnTo>
                      <a:pt x="9257" y="4055"/>
                    </a:lnTo>
                    <a:lnTo>
                      <a:pt x="9257" y="3982"/>
                    </a:lnTo>
                    <a:lnTo>
                      <a:pt x="9257" y="3908"/>
                    </a:lnTo>
                    <a:lnTo>
                      <a:pt x="9281" y="3835"/>
                    </a:lnTo>
                    <a:lnTo>
                      <a:pt x="9379" y="3713"/>
                    </a:lnTo>
                    <a:lnTo>
                      <a:pt x="9501" y="3615"/>
                    </a:lnTo>
                    <a:lnTo>
                      <a:pt x="9574" y="3591"/>
                    </a:lnTo>
                    <a:close/>
                    <a:moveTo>
                      <a:pt x="8182" y="3322"/>
                    </a:moveTo>
                    <a:lnTo>
                      <a:pt x="8304" y="3347"/>
                    </a:lnTo>
                    <a:lnTo>
                      <a:pt x="8402" y="3371"/>
                    </a:lnTo>
                    <a:lnTo>
                      <a:pt x="8500" y="3420"/>
                    </a:lnTo>
                    <a:lnTo>
                      <a:pt x="8597" y="3493"/>
                    </a:lnTo>
                    <a:lnTo>
                      <a:pt x="8671" y="3591"/>
                    </a:lnTo>
                    <a:lnTo>
                      <a:pt x="8719" y="3689"/>
                    </a:lnTo>
                    <a:lnTo>
                      <a:pt x="8768" y="3786"/>
                    </a:lnTo>
                    <a:lnTo>
                      <a:pt x="8768" y="3908"/>
                    </a:lnTo>
                    <a:lnTo>
                      <a:pt x="8768" y="4031"/>
                    </a:lnTo>
                    <a:lnTo>
                      <a:pt x="8719" y="4153"/>
                    </a:lnTo>
                    <a:lnTo>
                      <a:pt x="8671" y="4250"/>
                    </a:lnTo>
                    <a:lnTo>
                      <a:pt x="8597" y="4324"/>
                    </a:lnTo>
                    <a:lnTo>
                      <a:pt x="8500" y="4397"/>
                    </a:lnTo>
                    <a:lnTo>
                      <a:pt x="8402" y="4446"/>
                    </a:lnTo>
                    <a:lnTo>
                      <a:pt x="8304" y="4495"/>
                    </a:lnTo>
                    <a:lnTo>
                      <a:pt x="8060" y="4495"/>
                    </a:lnTo>
                    <a:lnTo>
                      <a:pt x="7962" y="4446"/>
                    </a:lnTo>
                    <a:lnTo>
                      <a:pt x="7865" y="4397"/>
                    </a:lnTo>
                    <a:lnTo>
                      <a:pt x="7767" y="4324"/>
                    </a:lnTo>
                    <a:lnTo>
                      <a:pt x="7694" y="4250"/>
                    </a:lnTo>
                    <a:lnTo>
                      <a:pt x="7645" y="4153"/>
                    </a:lnTo>
                    <a:lnTo>
                      <a:pt x="7596" y="4031"/>
                    </a:lnTo>
                    <a:lnTo>
                      <a:pt x="7596" y="3908"/>
                    </a:lnTo>
                    <a:lnTo>
                      <a:pt x="7596" y="3786"/>
                    </a:lnTo>
                    <a:lnTo>
                      <a:pt x="7645" y="3689"/>
                    </a:lnTo>
                    <a:lnTo>
                      <a:pt x="7694" y="3591"/>
                    </a:lnTo>
                    <a:lnTo>
                      <a:pt x="7767" y="3493"/>
                    </a:lnTo>
                    <a:lnTo>
                      <a:pt x="7865" y="3420"/>
                    </a:lnTo>
                    <a:lnTo>
                      <a:pt x="7962" y="3371"/>
                    </a:lnTo>
                    <a:lnTo>
                      <a:pt x="8060" y="3347"/>
                    </a:lnTo>
                    <a:lnTo>
                      <a:pt x="8182" y="3322"/>
                    </a:lnTo>
                    <a:close/>
                    <a:moveTo>
                      <a:pt x="9086" y="4763"/>
                    </a:moveTo>
                    <a:lnTo>
                      <a:pt x="9159" y="4788"/>
                    </a:lnTo>
                    <a:lnTo>
                      <a:pt x="9281" y="4885"/>
                    </a:lnTo>
                    <a:lnTo>
                      <a:pt x="9354" y="5007"/>
                    </a:lnTo>
                    <a:lnTo>
                      <a:pt x="9379" y="5081"/>
                    </a:lnTo>
                    <a:lnTo>
                      <a:pt x="9379" y="5154"/>
                    </a:lnTo>
                    <a:lnTo>
                      <a:pt x="9379" y="5227"/>
                    </a:lnTo>
                    <a:lnTo>
                      <a:pt x="9354" y="5301"/>
                    </a:lnTo>
                    <a:lnTo>
                      <a:pt x="9281" y="5423"/>
                    </a:lnTo>
                    <a:lnTo>
                      <a:pt x="9159" y="5520"/>
                    </a:lnTo>
                    <a:lnTo>
                      <a:pt x="9086" y="5545"/>
                    </a:lnTo>
                    <a:lnTo>
                      <a:pt x="8915" y="5545"/>
                    </a:lnTo>
                    <a:lnTo>
                      <a:pt x="8842" y="5520"/>
                    </a:lnTo>
                    <a:lnTo>
                      <a:pt x="8719" y="5423"/>
                    </a:lnTo>
                    <a:lnTo>
                      <a:pt x="8646" y="5301"/>
                    </a:lnTo>
                    <a:lnTo>
                      <a:pt x="8622" y="5227"/>
                    </a:lnTo>
                    <a:lnTo>
                      <a:pt x="8597" y="5154"/>
                    </a:lnTo>
                    <a:lnTo>
                      <a:pt x="8622" y="5081"/>
                    </a:lnTo>
                    <a:lnTo>
                      <a:pt x="8646" y="5007"/>
                    </a:lnTo>
                    <a:lnTo>
                      <a:pt x="8719" y="4885"/>
                    </a:lnTo>
                    <a:lnTo>
                      <a:pt x="8842" y="4788"/>
                    </a:lnTo>
                    <a:lnTo>
                      <a:pt x="8915" y="4763"/>
                    </a:lnTo>
                    <a:close/>
                    <a:moveTo>
                      <a:pt x="2540" y="11309"/>
                    </a:moveTo>
                    <a:lnTo>
                      <a:pt x="2760" y="11675"/>
                    </a:lnTo>
                    <a:lnTo>
                      <a:pt x="3029" y="12041"/>
                    </a:lnTo>
                    <a:lnTo>
                      <a:pt x="3298" y="12408"/>
                    </a:lnTo>
                    <a:lnTo>
                      <a:pt x="3615" y="12750"/>
                    </a:lnTo>
                    <a:lnTo>
                      <a:pt x="3908" y="12994"/>
                    </a:lnTo>
                    <a:lnTo>
                      <a:pt x="4177" y="13238"/>
                    </a:lnTo>
                    <a:lnTo>
                      <a:pt x="3762" y="13482"/>
                    </a:lnTo>
                    <a:lnTo>
                      <a:pt x="3371" y="13678"/>
                    </a:lnTo>
                    <a:lnTo>
                      <a:pt x="3029" y="13824"/>
                    </a:lnTo>
                    <a:lnTo>
                      <a:pt x="2687" y="13922"/>
                    </a:lnTo>
                    <a:lnTo>
                      <a:pt x="2418" y="13995"/>
                    </a:lnTo>
                    <a:lnTo>
                      <a:pt x="2174" y="13995"/>
                    </a:lnTo>
                    <a:lnTo>
                      <a:pt x="2076" y="13971"/>
                    </a:lnTo>
                    <a:lnTo>
                      <a:pt x="1979" y="13946"/>
                    </a:lnTo>
                    <a:lnTo>
                      <a:pt x="1905" y="13897"/>
                    </a:lnTo>
                    <a:lnTo>
                      <a:pt x="1832" y="13849"/>
                    </a:lnTo>
                    <a:lnTo>
                      <a:pt x="1759" y="13775"/>
                    </a:lnTo>
                    <a:lnTo>
                      <a:pt x="1734" y="13678"/>
                    </a:lnTo>
                    <a:lnTo>
                      <a:pt x="1686" y="13580"/>
                    </a:lnTo>
                    <a:lnTo>
                      <a:pt x="1686" y="13482"/>
                    </a:lnTo>
                    <a:lnTo>
                      <a:pt x="1686" y="13214"/>
                    </a:lnTo>
                    <a:lnTo>
                      <a:pt x="1759" y="12921"/>
                    </a:lnTo>
                    <a:lnTo>
                      <a:pt x="1881" y="12554"/>
                    </a:lnTo>
                    <a:lnTo>
                      <a:pt x="2052" y="12188"/>
                    </a:lnTo>
                    <a:lnTo>
                      <a:pt x="2272" y="11748"/>
                    </a:lnTo>
                    <a:lnTo>
                      <a:pt x="2540" y="11309"/>
                    </a:lnTo>
                    <a:close/>
                    <a:moveTo>
                      <a:pt x="15362" y="1"/>
                    </a:moveTo>
                    <a:lnTo>
                      <a:pt x="15094" y="25"/>
                    </a:lnTo>
                    <a:lnTo>
                      <a:pt x="14801" y="74"/>
                    </a:lnTo>
                    <a:lnTo>
                      <a:pt x="14483" y="172"/>
                    </a:lnTo>
                    <a:lnTo>
                      <a:pt x="14141" y="294"/>
                    </a:lnTo>
                    <a:lnTo>
                      <a:pt x="13775" y="440"/>
                    </a:lnTo>
                    <a:lnTo>
                      <a:pt x="13384" y="611"/>
                    </a:lnTo>
                    <a:lnTo>
                      <a:pt x="12993" y="831"/>
                    </a:lnTo>
                    <a:lnTo>
                      <a:pt x="12578" y="1051"/>
                    </a:lnTo>
                    <a:lnTo>
                      <a:pt x="11699" y="1613"/>
                    </a:lnTo>
                    <a:lnTo>
                      <a:pt x="10747" y="2272"/>
                    </a:lnTo>
                    <a:lnTo>
                      <a:pt x="10307" y="2101"/>
                    </a:lnTo>
                    <a:lnTo>
                      <a:pt x="9843" y="1955"/>
                    </a:lnTo>
                    <a:lnTo>
                      <a:pt x="9379" y="1857"/>
                    </a:lnTo>
                    <a:lnTo>
                      <a:pt x="8915" y="1784"/>
                    </a:lnTo>
                    <a:lnTo>
                      <a:pt x="8451" y="1735"/>
                    </a:lnTo>
                    <a:lnTo>
                      <a:pt x="7962" y="1735"/>
                    </a:lnTo>
                    <a:lnTo>
                      <a:pt x="7498" y="1784"/>
                    </a:lnTo>
                    <a:lnTo>
                      <a:pt x="7034" y="1832"/>
                    </a:lnTo>
                    <a:lnTo>
                      <a:pt x="6570" y="1930"/>
                    </a:lnTo>
                    <a:lnTo>
                      <a:pt x="6106" y="2077"/>
                    </a:lnTo>
                    <a:lnTo>
                      <a:pt x="5667" y="2248"/>
                    </a:lnTo>
                    <a:lnTo>
                      <a:pt x="5227" y="2443"/>
                    </a:lnTo>
                    <a:lnTo>
                      <a:pt x="4787" y="2687"/>
                    </a:lnTo>
                    <a:lnTo>
                      <a:pt x="4397" y="2980"/>
                    </a:lnTo>
                    <a:lnTo>
                      <a:pt x="4006" y="3273"/>
                    </a:lnTo>
                    <a:lnTo>
                      <a:pt x="3615" y="3615"/>
                    </a:lnTo>
                    <a:lnTo>
                      <a:pt x="3273" y="4006"/>
                    </a:lnTo>
                    <a:lnTo>
                      <a:pt x="2980" y="4397"/>
                    </a:lnTo>
                    <a:lnTo>
                      <a:pt x="2687" y="4788"/>
                    </a:lnTo>
                    <a:lnTo>
                      <a:pt x="2443" y="5227"/>
                    </a:lnTo>
                    <a:lnTo>
                      <a:pt x="2247" y="5667"/>
                    </a:lnTo>
                    <a:lnTo>
                      <a:pt x="2076" y="6107"/>
                    </a:lnTo>
                    <a:lnTo>
                      <a:pt x="1930" y="6571"/>
                    </a:lnTo>
                    <a:lnTo>
                      <a:pt x="1832" y="7035"/>
                    </a:lnTo>
                    <a:lnTo>
                      <a:pt x="1783" y="7499"/>
                    </a:lnTo>
                    <a:lnTo>
                      <a:pt x="1734" y="7963"/>
                    </a:lnTo>
                    <a:lnTo>
                      <a:pt x="1734" y="8451"/>
                    </a:lnTo>
                    <a:lnTo>
                      <a:pt x="1783" y="8915"/>
                    </a:lnTo>
                    <a:lnTo>
                      <a:pt x="1857" y="9379"/>
                    </a:lnTo>
                    <a:lnTo>
                      <a:pt x="1954" y="9843"/>
                    </a:lnTo>
                    <a:lnTo>
                      <a:pt x="2101" y="10307"/>
                    </a:lnTo>
                    <a:lnTo>
                      <a:pt x="2272" y="10747"/>
                    </a:lnTo>
                    <a:lnTo>
                      <a:pt x="1612" y="11699"/>
                    </a:lnTo>
                    <a:lnTo>
                      <a:pt x="1051" y="12579"/>
                    </a:lnTo>
                    <a:lnTo>
                      <a:pt x="831" y="12994"/>
                    </a:lnTo>
                    <a:lnTo>
                      <a:pt x="611" y="13385"/>
                    </a:lnTo>
                    <a:lnTo>
                      <a:pt x="440" y="13775"/>
                    </a:lnTo>
                    <a:lnTo>
                      <a:pt x="293" y="14142"/>
                    </a:lnTo>
                    <a:lnTo>
                      <a:pt x="171" y="14484"/>
                    </a:lnTo>
                    <a:lnTo>
                      <a:pt x="74" y="14801"/>
                    </a:lnTo>
                    <a:lnTo>
                      <a:pt x="25" y="15094"/>
                    </a:lnTo>
                    <a:lnTo>
                      <a:pt x="0" y="15363"/>
                    </a:lnTo>
                    <a:lnTo>
                      <a:pt x="0" y="15583"/>
                    </a:lnTo>
                    <a:lnTo>
                      <a:pt x="49" y="15802"/>
                    </a:lnTo>
                    <a:lnTo>
                      <a:pt x="123" y="15973"/>
                    </a:lnTo>
                    <a:lnTo>
                      <a:pt x="245" y="16120"/>
                    </a:lnTo>
                    <a:lnTo>
                      <a:pt x="342" y="16218"/>
                    </a:lnTo>
                    <a:lnTo>
                      <a:pt x="489" y="16291"/>
                    </a:lnTo>
                    <a:lnTo>
                      <a:pt x="635" y="16340"/>
                    </a:lnTo>
                    <a:lnTo>
                      <a:pt x="806" y="16364"/>
                    </a:lnTo>
                    <a:lnTo>
                      <a:pt x="1173" y="16364"/>
                    </a:lnTo>
                    <a:lnTo>
                      <a:pt x="1393" y="16315"/>
                    </a:lnTo>
                    <a:lnTo>
                      <a:pt x="1637" y="16267"/>
                    </a:lnTo>
                    <a:lnTo>
                      <a:pt x="2150" y="16120"/>
                    </a:lnTo>
                    <a:lnTo>
                      <a:pt x="2711" y="15876"/>
                    </a:lnTo>
                    <a:lnTo>
                      <a:pt x="3322" y="15583"/>
                    </a:lnTo>
                    <a:lnTo>
                      <a:pt x="3957" y="15192"/>
                    </a:lnTo>
                    <a:lnTo>
                      <a:pt x="4665" y="14752"/>
                    </a:lnTo>
                    <a:lnTo>
                      <a:pt x="5373" y="14264"/>
                    </a:lnTo>
                    <a:lnTo>
                      <a:pt x="6131" y="13702"/>
                    </a:lnTo>
                    <a:lnTo>
                      <a:pt x="6912" y="13092"/>
                    </a:lnTo>
                    <a:lnTo>
                      <a:pt x="7718" y="12432"/>
                    </a:lnTo>
                    <a:lnTo>
                      <a:pt x="8524" y="11724"/>
                    </a:lnTo>
                    <a:lnTo>
                      <a:pt x="9330" y="10967"/>
                    </a:lnTo>
                    <a:lnTo>
                      <a:pt x="10160" y="10161"/>
                    </a:lnTo>
                    <a:lnTo>
                      <a:pt x="10966" y="9330"/>
                    </a:lnTo>
                    <a:lnTo>
                      <a:pt x="11723" y="8524"/>
                    </a:lnTo>
                    <a:lnTo>
                      <a:pt x="12432" y="7718"/>
                    </a:lnTo>
                    <a:lnTo>
                      <a:pt x="13091" y="6912"/>
                    </a:lnTo>
                    <a:lnTo>
                      <a:pt x="13702" y="6131"/>
                    </a:lnTo>
                    <a:lnTo>
                      <a:pt x="14263" y="5374"/>
                    </a:lnTo>
                    <a:lnTo>
                      <a:pt x="14752" y="4666"/>
                    </a:lnTo>
                    <a:lnTo>
                      <a:pt x="15192" y="3957"/>
                    </a:lnTo>
                    <a:lnTo>
                      <a:pt x="15582" y="3322"/>
                    </a:lnTo>
                    <a:lnTo>
                      <a:pt x="15875" y="2712"/>
                    </a:lnTo>
                    <a:lnTo>
                      <a:pt x="16120" y="2150"/>
                    </a:lnTo>
                    <a:lnTo>
                      <a:pt x="16266" y="1637"/>
                    </a:lnTo>
                    <a:lnTo>
                      <a:pt x="16315" y="1393"/>
                    </a:lnTo>
                    <a:lnTo>
                      <a:pt x="16364" y="1173"/>
                    </a:lnTo>
                    <a:lnTo>
                      <a:pt x="16364" y="978"/>
                    </a:lnTo>
                    <a:lnTo>
                      <a:pt x="16364" y="807"/>
                    </a:lnTo>
                    <a:lnTo>
                      <a:pt x="16339" y="636"/>
                    </a:lnTo>
                    <a:lnTo>
                      <a:pt x="16291" y="489"/>
                    </a:lnTo>
                    <a:lnTo>
                      <a:pt x="16217" y="343"/>
                    </a:lnTo>
                    <a:lnTo>
                      <a:pt x="16120" y="245"/>
                    </a:lnTo>
                    <a:lnTo>
                      <a:pt x="15973" y="123"/>
                    </a:lnTo>
                    <a:lnTo>
                      <a:pt x="15802" y="50"/>
                    </a:lnTo>
                    <a:lnTo>
                      <a:pt x="1558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51" name="Shape 528">
              <a:extLst>
                <a:ext uri="{FF2B5EF4-FFF2-40B4-BE49-F238E27FC236}">
                  <a16:creationId xmlns:a16="http://schemas.microsoft.com/office/drawing/2014/main" id="{194F16DB-1808-439E-A69A-E44030A5FC06}"/>
                </a:ext>
              </a:extLst>
            </p:cNvPr>
            <p:cNvSpPr/>
            <p:nvPr/>
          </p:nvSpPr>
          <p:spPr>
            <a:xfrm>
              <a:off x="5199887" y="3168641"/>
              <a:ext cx="318111" cy="179702"/>
            </a:xfrm>
            <a:custGeom>
              <a:avLst/>
              <a:gdLst/>
              <a:ahLst/>
              <a:cxnLst/>
              <a:rect l="0" t="0" r="0" b="0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prstDash val="sysDot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52" name="Shape 529">
              <a:extLst>
                <a:ext uri="{FF2B5EF4-FFF2-40B4-BE49-F238E27FC236}">
                  <a16:creationId xmlns:a16="http://schemas.microsoft.com/office/drawing/2014/main" id="{F698AEBF-B7E5-4D88-8302-4990B7339DBA}"/>
                </a:ext>
              </a:extLst>
            </p:cNvPr>
            <p:cNvGrpSpPr/>
            <p:nvPr/>
          </p:nvGrpSpPr>
          <p:grpSpPr>
            <a:xfrm>
              <a:off x="5698792" y="3089447"/>
              <a:ext cx="213687" cy="337514"/>
              <a:chOff x="1979475" y="4289300"/>
              <a:chExt cx="322400" cy="509225"/>
            </a:xfrm>
            <a:grpFill/>
          </p:grpSpPr>
          <p:sp>
            <p:nvSpPr>
              <p:cNvPr id="112" name="Shape 530">
                <a:extLst>
                  <a:ext uri="{FF2B5EF4-FFF2-40B4-BE49-F238E27FC236}">
                    <a16:creationId xmlns:a16="http://schemas.microsoft.com/office/drawing/2014/main" id="{7F68AB07-940F-48E5-BB54-265A57D6B049}"/>
                  </a:ext>
                </a:extLst>
              </p:cNvPr>
              <p:cNvSpPr/>
              <p:nvPr/>
            </p:nvSpPr>
            <p:spPr>
              <a:xfrm>
                <a:off x="2187075" y="4509100"/>
                <a:ext cx="114800" cy="114800"/>
              </a:xfrm>
              <a:custGeom>
                <a:avLst/>
                <a:gdLst/>
                <a:ahLst/>
                <a:cxnLst/>
                <a:rect l="0" t="0" r="0" b="0"/>
                <a:pathLst>
                  <a:path w="4592" h="4592" extrusionOk="0">
                    <a:moveTo>
                      <a:pt x="4396" y="0"/>
                    </a:moveTo>
                    <a:lnTo>
                      <a:pt x="3981" y="49"/>
                    </a:lnTo>
                    <a:lnTo>
                      <a:pt x="3419" y="171"/>
                    </a:lnTo>
                    <a:lnTo>
                      <a:pt x="2784" y="367"/>
                    </a:lnTo>
                    <a:lnTo>
                      <a:pt x="2100" y="587"/>
                    </a:lnTo>
                    <a:lnTo>
                      <a:pt x="1465" y="831"/>
                    </a:lnTo>
                    <a:lnTo>
                      <a:pt x="1172" y="953"/>
                    </a:lnTo>
                    <a:lnTo>
                      <a:pt x="928" y="1099"/>
                    </a:lnTo>
                    <a:lnTo>
                      <a:pt x="708" y="1246"/>
                    </a:lnTo>
                    <a:lnTo>
                      <a:pt x="562" y="1368"/>
                    </a:lnTo>
                    <a:lnTo>
                      <a:pt x="440" y="1515"/>
                    </a:lnTo>
                    <a:lnTo>
                      <a:pt x="318" y="1637"/>
                    </a:lnTo>
                    <a:lnTo>
                      <a:pt x="244" y="1808"/>
                    </a:lnTo>
                    <a:lnTo>
                      <a:pt x="171" y="1954"/>
                    </a:lnTo>
                    <a:lnTo>
                      <a:pt x="98" y="2101"/>
                    </a:lnTo>
                    <a:lnTo>
                      <a:pt x="49" y="2272"/>
                    </a:lnTo>
                    <a:lnTo>
                      <a:pt x="25" y="2443"/>
                    </a:lnTo>
                    <a:lnTo>
                      <a:pt x="0" y="2589"/>
                    </a:lnTo>
                    <a:lnTo>
                      <a:pt x="0" y="2760"/>
                    </a:lnTo>
                    <a:lnTo>
                      <a:pt x="25" y="2931"/>
                    </a:lnTo>
                    <a:lnTo>
                      <a:pt x="49" y="3102"/>
                    </a:lnTo>
                    <a:lnTo>
                      <a:pt x="98" y="3273"/>
                    </a:lnTo>
                    <a:lnTo>
                      <a:pt x="147" y="3420"/>
                    </a:lnTo>
                    <a:lnTo>
                      <a:pt x="220" y="3566"/>
                    </a:lnTo>
                    <a:lnTo>
                      <a:pt x="318" y="3737"/>
                    </a:lnTo>
                    <a:lnTo>
                      <a:pt x="415" y="3859"/>
                    </a:lnTo>
                    <a:lnTo>
                      <a:pt x="2418" y="1857"/>
                    </a:lnTo>
                    <a:lnTo>
                      <a:pt x="2491" y="1808"/>
                    </a:lnTo>
                    <a:lnTo>
                      <a:pt x="2638" y="1808"/>
                    </a:lnTo>
                    <a:lnTo>
                      <a:pt x="2711" y="1857"/>
                    </a:lnTo>
                    <a:lnTo>
                      <a:pt x="2760" y="1930"/>
                    </a:lnTo>
                    <a:lnTo>
                      <a:pt x="2784" y="2028"/>
                    </a:lnTo>
                    <a:lnTo>
                      <a:pt x="2760" y="2101"/>
                    </a:lnTo>
                    <a:lnTo>
                      <a:pt x="2711" y="2174"/>
                    </a:lnTo>
                    <a:lnTo>
                      <a:pt x="708" y="4177"/>
                    </a:lnTo>
                    <a:lnTo>
                      <a:pt x="855" y="4274"/>
                    </a:lnTo>
                    <a:lnTo>
                      <a:pt x="1001" y="4372"/>
                    </a:lnTo>
                    <a:lnTo>
                      <a:pt x="1172" y="4445"/>
                    </a:lnTo>
                    <a:lnTo>
                      <a:pt x="1319" y="4494"/>
                    </a:lnTo>
                    <a:lnTo>
                      <a:pt x="1490" y="4543"/>
                    </a:lnTo>
                    <a:lnTo>
                      <a:pt x="1661" y="4568"/>
                    </a:lnTo>
                    <a:lnTo>
                      <a:pt x="1807" y="4592"/>
                    </a:lnTo>
                    <a:lnTo>
                      <a:pt x="1978" y="4568"/>
                    </a:lnTo>
                    <a:lnTo>
                      <a:pt x="2149" y="4568"/>
                    </a:lnTo>
                    <a:lnTo>
                      <a:pt x="2320" y="4543"/>
                    </a:lnTo>
                    <a:lnTo>
                      <a:pt x="2491" y="4494"/>
                    </a:lnTo>
                    <a:lnTo>
                      <a:pt x="2638" y="4421"/>
                    </a:lnTo>
                    <a:lnTo>
                      <a:pt x="2784" y="4348"/>
                    </a:lnTo>
                    <a:lnTo>
                      <a:pt x="2931" y="4250"/>
                    </a:lnTo>
                    <a:lnTo>
                      <a:pt x="3077" y="4152"/>
                    </a:lnTo>
                    <a:lnTo>
                      <a:pt x="3200" y="4030"/>
                    </a:lnTo>
                    <a:lnTo>
                      <a:pt x="3346" y="3859"/>
                    </a:lnTo>
                    <a:lnTo>
                      <a:pt x="3493" y="3664"/>
                    </a:lnTo>
                    <a:lnTo>
                      <a:pt x="3615" y="3395"/>
                    </a:lnTo>
                    <a:lnTo>
                      <a:pt x="3761" y="3127"/>
                    </a:lnTo>
                    <a:lnTo>
                      <a:pt x="4005" y="2467"/>
                    </a:lnTo>
                    <a:lnTo>
                      <a:pt x="4225" y="1808"/>
                    </a:lnTo>
                    <a:lnTo>
                      <a:pt x="4421" y="1148"/>
                    </a:lnTo>
                    <a:lnTo>
                      <a:pt x="4543" y="611"/>
                    </a:lnTo>
                    <a:lnTo>
                      <a:pt x="4592" y="196"/>
                    </a:lnTo>
                    <a:lnTo>
                      <a:pt x="4592" y="74"/>
                    </a:lnTo>
                    <a:lnTo>
                      <a:pt x="456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13" name="Shape 531">
                <a:extLst>
                  <a:ext uri="{FF2B5EF4-FFF2-40B4-BE49-F238E27FC236}">
                    <a16:creationId xmlns:a16="http://schemas.microsoft.com/office/drawing/2014/main" id="{13B5D3DC-88C2-41B1-89EF-C1CF1D985D04}"/>
                  </a:ext>
                </a:extLst>
              </p:cNvPr>
              <p:cNvSpPr/>
              <p:nvPr/>
            </p:nvSpPr>
            <p:spPr>
              <a:xfrm>
                <a:off x="1979475" y="4542675"/>
                <a:ext cx="156925" cy="156950"/>
              </a:xfrm>
              <a:custGeom>
                <a:avLst/>
                <a:gdLst/>
                <a:ahLst/>
                <a:cxnLst/>
                <a:rect l="0" t="0" r="0" b="0"/>
                <a:pathLst>
                  <a:path w="6277" h="6278" extrusionOk="0">
                    <a:moveTo>
                      <a:pt x="122" y="1"/>
                    </a:moveTo>
                    <a:lnTo>
                      <a:pt x="25" y="25"/>
                    </a:lnTo>
                    <a:lnTo>
                      <a:pt x="0" y="123"/>
                    </a:lnTo>
                    <a:lnTo>
                      <a:pt x="0" y="294"/>
                    </a:lnTo>
                    <a:lnTo>
                      <a:pt x="25" y="538"/>
                    </a:lnTo>
                    <a:lnTo>
                      <a:pt x="74" y="856"/>
                    </a:lnTo>
                    <a:lnTo>
                      <a:pt x="244" y="1613"/>
                    </a:lnTo>
                    <a:lnTo>
                      <a:pt x="489" y="2492"/>
                    </a:lnTo>
                    <a:lnTo>
                      <a:pt x="806" y="3420"/>
                    </a:lnTo>
                    <a:lnTo>
                      <a:pt x="977" y="3860"/>
                    </a:lnTo>
                    <a:lnTo>
                      <a:pt x="1148" y="4275"/>
                    </a:lnTo>
                    <a:lnTo>
                      <a:pt x="1319" y="4666"/>
                    </a:lnTo>
                    <a:lnTo>
                      <a:pt x="1514" y="5007"/>
                    </a:lnTo>
                    <a:lnTo>
                      <a:pt x="1710" y="5301"/>
                    </a:lnTo>
                    <a:lnTo>
                      <a:pt x="1905" y="5520"/>
                    </a:lnTo>
                    <a:lnTo>
                      <a:pt x="2076" y="5691"/>
                    </a:lnTo>
                    <a:lnTo>
                      <a:pt x="2272" y="5838"/>
                    </a:lnTo>
                    <a:lnTo>
                      <a:pt x="2467" y="5960"/>
                    </a:lnTo>
                    <a:lnTo>
                      <a:pt x="2687" y="6058"/>
                    </a:lnTo>
                    <a:lnTo>
                      <a:pt x="2907" y="6155"/>
                    </a:lnTo>
                    <a:lnTo>
                      <a:pt x="3126" y="6204"/>
                    </a:lnTo>
                    <a:lnTo>
                      <a:pt x="3371" y="6253"/>
                    </a:lnTo>
                    <a:lnTo>
                      <a:pt x="3590" y="6277"/>
                    </a:lnTo>
                    <a:lnTo>
                      <a:pt x="3835" y="6277"/>
                    </a:lnTo>
                    <a:lnTo>
                      <a:pt x="4054" y="6253"/>
                    </a:lnTo>
                    <a:lnTo>
                      <a:pt x="4299" y="6204"/>
                    </a:lnTo>
                    <a:lnTo>
                      <a:pt x="4519" y="6155"/>
                    </a:lnTo>
                    <a:lnTo>
                      <a:pt x="4738" y="6058"/>
                    </a:lnTo>
                    <a:lnTo>
                      <a:pt x="4958" y="5960"/>
                    </a:lnTo>
                    <a:lnTo>
                      <a:pt x="5154" y="5838"/>
                    </a:lnTo>
                    <a:lnTo>
                      <a:pt x="5349" y="5691"/>
                    </a:lnTo>
                    <a:lnTo>
                      <a:pt x="2003" y="2345"/>
                    </a:lnTo>
                    <a:lnTo>
                      <a:pt x="1954" y="2272"/>
                    </a:lnTo>
                    <a:lnTo>
                      <a:pt x="1954" y="2174"/>
                    </a:lnTo>
                    <a:lnTo>
                      <a:pt x="1954" y="2101"/>
                    </a:lnTo>
                    <a:lnTo>
                      <a:pt x="2003" y="2003"/>
                    </a:lnTo>
                    <a:lnTo>
                      <a:pt x="2101" y="1955"/>
                    </a:lnTo>
                    <a:lnTo>
                      <a:pt x="2272" y="1955"/>
                    </a:lnTo>
                    <a:lnTo>
                      <a:pt x="2345" y="2003"/>
                    </a:lnTo>
                    <a:lnTo>
                      <a:pt x="5691" y="5349"/>
                    </a:lnTo>
                    <a:lnTo>
                      <a:pt x="5837" y="5154"/>
                    </a:lnTo>
                    <a:lnTo>
                      <a:pt x="5959" y="4959"/>
                    </a:lnTo>
                    <a:lnTo>
                      <a:pt x="6057" y="4739"/>
                    </a:lnTo>
                    <a:lnTo>
                      <a:pt x="6155" y="4519"/>
                    </a:lnTo>
                    <a:lnTo>
                      <a:pt x="6204" y="4299"/>
                    </a:lnTo>
                    <a:lnTo>
                      <a:pt x="6253" y="4055"/>
                    </a:lnTo>
                    <a:lnTo>
                      <a:pt x="6277" y="3835"/>
                    </a:lnTo>
                    <a:lnTo>
                      <a:pt x="6277" y="3591"/>
                    </a:lnTo>
                    <a:lnTo>
                      <a:pt x="6253" y="3371"/>
                    </a:lnTo>
                    <a:lnTo>
                      <a:pt x="6204" y="3127"/>
                    </a:lnTo>
                    <a:lnTo>
                      <a:pt x="6155" y="2907"/>
                    </a:lnTo>
                    <a:lnTo>
                      <a:pt x="6057" y="2687"/>
                    </a:lnTo>
                    <a:lnTo>
                      <a:pt x="5959" y="2467"/>
                    </a:lnTo>
                    <a:lnTo>
                      <a:pt x="5837" y="2272"/>
                    </a:lnTo>
                    <a:lnTo>
                      <a:pt x="5691" y="2077"/>
                    </a:lnTo>
                    <a:lnTo>
                      <a:pt x="5520" y="1906"/>
                    </a:lnTo>
                    <a:lnTo>
                      <a:pt x="5300" y="1710"/>
                    </a:lnTo>
                    <a:lnTo>
                      <a:pt x="5007" y="1515"/>
                    </a:lnTo>
                    <a:lnTo>
                      <a:pt x="4665" y="1320"/>
                    </a:lnTo>
                    <a:lnTo>
                      <a:pt x="4274" y="1149"/>
                    </a:lnTo>
                    <a:lnTo>
                      <a:pt x="3859" y="978"/>
                    </a:lnTo>
                    <a:lnTo>
                      <a:pt x="3419" y="807"/>
                    </a:lnTo>
                    <a:lnTo>
                      <a:pt x="2491" y="489"/>
                    </a:lnTo>
                    <a:lnTo>
                      <a:pt x="1612" y="245"/>
                    </a:lnTo>
                    <a:lnTo>
                      <a:pt x="855" y="74"/>
                    </a:lnTo>
                    <a:lnTo>
                      <a:pt x="538" y="25"/>
                    </a:lnTo>
                    <a:lnTo>
                      <a:pt x="29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14" name="Shape 532">
                <a:extLst>
                  <a:ext uri="{FF2B5EF4-FFF2-40B4-BE49-F238E27FC236}">
                    <a16:creationId xmlns:a16="http://schemas.microsoft.com/office/drawing/2014/main" id="{AD51E12F-60AE-496F-911E-81081F336011}"/>
                  </a:ext>
                </a:extLst>
              </p:cNvPr>
              <p:cNvSpPr/>
              <p:nvPr/>
            </p:nvSpPr>
            <p:spPr>
              <a:xfrm>
                <a:off x="2041125" y="4289300"/>
                <a:ext cx="240000" cy="509225"/>
              </a:xfrm>
              <a:custGeom>
                <a:avLst/>
                <a:gdLst/>
                <a:ahLst/>
                <a:cxnLst/>
                <a:rect l="0" t="0" r="0" b="0"/>
                <a:pathLst>
                  <a:path w="9600" h="20369" extrusionOk="0">
                    <a:moveTo>
                      <a:pt x="4788" y="3664"/>
                    </a:moveTo>
                    <a:lnTo>
                      <a:pt x="5032" y="3688"/>
                    </a:lnTo>
                    <a:lnTo>
                      <a:pt x="5228" y="3761"/>
                    </a:lnTo>
                    <a:lnTo>
                      <a:pt x="5423" y="3859"/>
                    </a:lnTo>
                    <a:lnTo>
                      <a:pt x="5594" y="3981"/>
                    </a:lnTo>
                    <a:lnTo>
                      <a:pt x="5716" y="4152"/>
                    </a:lnTo>
                    <a:lnTo>
                      <a:pt x="5838" y="4347"/>
                    </a:lnTo>
                    <a:lnTo>
                      <a:pt x="5887" y="4567"/>
                    </a:lnTo>
                    <a:lnTo>
                      <a:pt x="5911" y="4787"/>
                    </a:lnTo>
                    <a:lnTo>
                      <a:pt x="5887" y="5007"/>
                    </a:lnTo>
                    <a:lnTo>
                      <a:pt x="5838" y="5227"/>
                    </a:lnTo>
                    <a:lnTo>
                      <a:pt x="5716" y="5422"/>
                    </a:lnTo>
                    <a:lnTo>
                      <a:pt x="5594" y="5569"/>
                    </a:lnTo>
                    <a:lnTo>
                      <a:pt x="5423" y="5715"/>
                    </a:lnTo>
                    <a:lnTo>
                      <a:pt x="5228" y="5813"/>
                    </a:lnTo>
                    <a:lnTo>
                      <a:pt x="5032" y="5886"/>
                    </a:lnTo>
                    <a:lnTo>
                      <a:pt x="4788" y="5911"/>
                    </a:lnTo>
                    <a:lnTo>
                      <a:pt x="4568" y="5886"/>
                    </a:lnTo>
                    <a:lnTo>
                      <a:pt x="4348" y="5813"/>
                    </a:lnTo>
                    <a:lnTo>
                      <a:pt x="4177" y="5715"/>
                    </a:lnTo>
                    <a:lnTo>
                      <a:pt x="4006" y="5569"/>
                    </a:lnTo>
                    <a:lnTo>
                      <a:pt x="3860" y="5422"/>
                    </a:lnTo>
                    <a:lnTo>
                      <a:pt x="3762" y="5227"/>
                    </a:lnTo>
                    <a:lnTo>
                      <a:pt x="3689" y="5007"/>
                    </a:lnTo>
                    <a:lnTo>
                      <a:pt x="3664" y="4787"/>
                    </a:lnTo>
                    <a:lnTo>
                      <a:pt x="3689" y="4567"/>
                    </a:lnTo>
                    <a:lnTo>
                      <a:pt x="3762" y="4347"/>
                    </a:lnTo>
                    <a:lnTo>
                      <a:pt x="3860" y="4152"/>
                    </a:lnTo>
                    <a:lnTo>
                      <a:pt x="4006" y="3981"/>
                    </a:lnTo>
                    <a:lnTo>
                      <a:pt x="4177" y="3859"/>
                    </a:lnTo>
                    <a:lnTo>
                      <a:pt x="4348" y="3761"/>
                    </a:lnTo>
                    <a:lnTo>
                      <a:pt x="4568" y="3688"/>
                    </a:lnTo>
                    <a:lnTo>
                      <a:pt x="4788" y="3664"/>
                    </a:lnTo>
                    <a:close/>
                    <a:moveTo>
                      <a:pt x="4568" y="0"/>
                    </a:moveTo>
                    <a:lnTo>
                      <a:pt x="4348" y="49"/>
                    </a:lnTo>
                    <a:lnTo>
                      <a:pt x="4153" y="122"/>
                    </a:lnTo>
                    <a:lnTo>
                      <a:pt x="3933" y="220"/>
                    </a:lnTo>
                    <a:lnTo>
                      <a:pt x="3738" y="342"/>
                    </a:lnTo>
                    <a:lnTo>
                      <a:pt x="3542" y="489"/>
                    </a:lnTo>
                    <a:lnTo>
                      <a:pt x="3347" y="684"/>
                    </a:lnTo>
                    <a:lnTo>
                      <a:pt x="3176" y="904"/>
                    </a:lnTo>
                    <a:lnTo>
                      <a:pt x="2907" y="855"/>
                    </a:lnTo>
                    <a:lnTo>
                      <a:pt x="2663" y="855"/>
                    </a:lnTo>
                    <a:lnTo>
                      <a:pt x="2394" y="904"/>
                    </a:lnTo>
                    <a:lnTo>
                      <a:pt x="2175" y="953"/>
                    </a:lnTo>
                    <a:lnTo>
                      <a:pt x="1955" y="1026"/>
                    </a:lnTo>
                    <a:lnTo>
                      <a:pt x="1759" y="1124"/>
                    </a:lnTo>
                    <a:lnTo>
                      <a:pt x="1564" y="1246"/>
                    </a:lnTo>
                    <a:lnTo>
                      <a:pt x="1393" y="1392"/>
                    </a:lnTo>
                    <a:lnTo>
                      <a:pt x="1271" y="1563"/>
                    </a:lnTo>
                    <a:lnTo>
                      <a:pt x="1124" y="1734"/>
                    </a:lnTo>
                    <a:lnTo>
                      <a:pt x="1027" y="1930"/>
                    </a:lnTo>
                    <a:lnTo>
                      <a:pt x="953" y="2149"/>
                    </a:lnTo>
                    <a:lnTo>
                      <a:pt x="905" y="2394"/>
                    </a:lnTo>
                    <a:lnTo>
                      <a:pt x="880" y="2638"/>
                    </a:lnTo>
                    <a:lnTo>
                      <a:pt x="880" y="2906"/>
                    </a:lnTo>
                    <a:lnTo>
                      <a:pt x="905" y="3175"/>
                    </a:lnTo>
                    <a:lnTo>
                      <a:pt x="685" y="3346"/>
                    </a:lnTo>
                    <a:lnTo>
                      <a:pt x="514" y="3517"/>
                    </a:lnTo>
                    <a:lnTo>
                      <a:pt x="343" y="3712"/>
                    </a:lnTo>
                    <a:lnTo>
                      <a:pt x="221" y="3932"/>
                    </a:lnTo>
                    <a:lnTo>
                      <a:pt x="123" y="4128"/>
                    </a:lnTo>
                    <a:lnTo>
                      <a:pt x="50" y="4347"/>
                    </a:lnTo>
                    <a:lnTo>
                      <a:pt x="25" y="4567"/>
                    </a:lnTo>
                    <a:lnTo>
                      <a:pt x="1" y="4787"/>
                    </a:lnTo>
                    <a:lnTo>
                      <a:pt x="25" y="5007"/>
                    </a:lnTo>
                    <a:lnTo>
                      <a:pt x="50" y="5227"/>
                    </a:lnTo>
                    <a:lnTo>
                      <a:pt x="123" y="5422"/>
                    </a:lnTo>
                    <a:lnTo>
                      <a:pt x="221" y="5642"/>
                    </a:lnTo>
                    <a:lnTo>
                      <a:pt x="343" y="5837"/>
                    </a:lnTo>
                    <a:lnTo>
                      <a:pt x="514" y="6033"/>
                    </a:lnTo>
                    <a:lnTo>
                      <a:pt x="685" y="6228"/>
                    </a:lnTo>
                    <a:lnTo>
                      <a:pt x="905" y="6399"/>
                    </a:lnTo>
                    <a:lnTo>
                      <a:pt x="880" y="6668"/>
                    </a:lnTo>
                    <a:lnTo>
                      <a:pt x="880" y="6936"/>
                    </a:lnTo>
                    <a:lnTo>
                      <a:pt x="905" y="7181"/>
                    </a:lnTo>
                    <a:lnTo>
                      <a:pt x="953" y="7400"/>
                    </a:lnTo>
                    <a:lnTo>
                      <a:pt x="1027" y="7620"/>
                    </a:lnTo>
                    <a:lnTo>
                      <a:pt x="1124" y="7816"/>
                    </a:lnTo>
                    <a:lnTo>
                      <a:pt x="1271" y="8011"/>
                    </a:lnTo>
                    <a:lnTo>
                      <a:pt x="1393" y="8182"/>
                    </a:lnTo>
                    <a:lnTo>
                      <a:pt x="1564" y="8328"/>
                    </a:lnTo>
                    <a:lnTo>
                      <a:pt x="1759" y="8451"/>
                    </a:lnTo>
                    <a:lnTo>
                      <a:pt x="1955" y="8548"/>
                    </a:lnTo>
                    <a:lnTo>
                      <a:pt x="2175" y="8621"/>
                    </a:lnTo>
                    <a:lnTo>
                      <a:pt x="2394" y="8670"/>
                    </a:lnTo>
                    <a:lnTo>
                      <a:pt x="2663" y="8695"/>
                    </a:lnTo>
                    <a:lnTo>
                      <a:pt x="2907" y="8695"/>
                    </a:lnTo>
                    <a:lnTo>
                      <a:pt x="3176" y="8670"/>
                    </a:lnTo>
                    <a:lnTo>
                      <a:pt x="3420" y="8939"/>
                    </a:lnTo>
                    <a:lnTo>
                      <a:pt x="3664" y="9159"/>
                    </a:lnTo>
                    <a:lnTo>
                      <a:pt x="3933" y="9354"/>
                    </a:lnTo>
                    <a:lnTo>
                      <a:pt x="4202" y="9476"/>
                    </a:lnTo>
                    <a:lnTo>
                      <a:pt x="4202" y="19783"/>
                    </a:lnTo>
                    <a:lnTo>
                      <a:pt x="4226" y="19905"/>
                    </a:lnTo>
                    <a:lnTo>
                      <a:pt x="4251" y="20027"/>
                    </a:lnTo>
                    <a:lnTo>
                      <a:pt x="4299" y="20125"/>
                    </a:lnTo>
                    <a:lnTo>
                      <a:pt x="4373" y="20198"/>
                    </a:lnTo>
                    <a:lnTo>
                      <a:pt x="4470" y="20271"/>
                    </a:lnTo>
                    <a:lnTo>
                      <a:pt x="4568" y="20345"/>
                    </a:lnTo>
                    <a:lnTo>
                      <a:pt x="4666" y="20369"/>
                    </a:lnTo>
                    <a:lnTo>
                      <a:pt x="4910" y="20369"/>
                    </a:lnTo>
                    <a:lnTo>
                      <a:pt x="5032" y="20345"/>
                    </a:lnTo>
                    <a:lnTo>
                      <a:pt x="5130" y="20271"/>
                    </a:lnTo>
                    <a:lnTo>
                      <a:pt x="5203" y="20198"/>
                    </a:lnTo>
                    <a:lnTo>
                      <a:pt x="5276" y="20125"/>
                    </a:lnTo>
                    <a:lnTo>
                      <a:pt x="5350" y="20027"/>
                    </a:lnTo>
                    <a:lnTo>
                      <a:pt x="5374" y="19905"/>
                    </a:lnTo>
                    <a:lnTo>
                      <a:pt x="5374" y="19783"/>
                    </a:lnTo>
                    <a:lnTo>
                      <a:pt x="5374" y="9476"/>
                    </a:lnTo>
                    <a:lnTo>
                      <a:pt x="5667" y="9354"/>
                    </a:lnTo>
                    <a:lnTo>
                      <a:pt x="5936" y="9159"/>
                    </a:lnTo>
                    <a:lnTo>
                      <a:pt x="6180" y="8939"/>
                    </a:lnTo>
                    <a:lnTo>
                      <a:pt x="6400" y="8670"/>
                    </a:lnTo>
                    <a:lnTo>
                      <a:pt x="6668" y="8695"/>
                    </a:lnTo>
                    <a:lnTo>
                      <a:pt x="6937" y="8695"/>
                    </a:lnTo>
                    <a:lnTo>
                      <a:pt x="7181" y="8670"/>
                    </a:lnTo>
                    <a:lnTo>
                      <a:pt x="7426" y="8621"/>
                    </a:lnTo>
                    <a:lnTo>
                      <a:pt x="7645" y="8548"/>
                    </a:lnTo>
                    <a:lnTo>
                      <a:pt x="7841" y="8451"/>
                    </a:lnTo>
                    <a:lnTo>
                      <a:pt x="8012" y="8328"/>
                    </a:lnTo>
                    <a:lnTo>
                      <a:pt x="8183" y="8182"/>
                    </a:lnTo>
                    <a:lnTo>
                      <a:pt x="8329" y="8011"/>
                    </a:lnTo>
                    <a:lnTo>
                      <a:pt x="8451" y="7816"/>
                    </a:lnTo>
                    <a:lnTo>
                      <a:pt x="8549" y="7620"/>
                    </a:lnTo>
                    <a:lnTo>
                      <a:pt x="8622" y="7400"/>
                    </a:lnTo>
                    <a:lnTo>
                      <a:pt x="8696" y="7181"/>
                    </a:lnTo>
                    <a:lnTo>
                      <a:pt x="8720" y="6936"/>
                    </a:lnTo>
                    <a:lnTo>
                      <a:pt x="8720" y="6668"/>
                    </a:lnTo>
                    <a:lnTo>
                      <a:pt x="8696" y="6399"/>
                    </a:lnTo>
                    <a:lnTo>
                      <a:pt x="8891" y="6228"/>
                    </a:lnTo>
                    <a:lnTo>
                      <a:pt x="9086" y="6033"/>
                    </a:lnTo>
                    <a:lnTo>
                      <a:pt x="9233" y="5837"/>
                    </a:lnTo>
                    <a:lnTo>
                      <a:pt x="9355" y="5642"/>
                    </a:lnTo>
                    <a:lnTo>
                      <a:pt x="9453" y="5422"/>
                    </a:lnTo>
                    <a:lnTo>
                      <a:pt x="9526" y="5227"/>
                    </a:lnTo>
                    <a:lnTo>
                      <a:pt x="9575" y="5007"/>
                    </a:lnTo>
                    <a:lnTo>
                      <a:pt x="9599" y="4787"/>
                    </a:lnTo>
                    <a:lnTo>
                      <a:pt x="9575" y="4567"/>
                    </a:lnTo>
                    <a:lnTo>
                      <a:pt x="9526" y="4347"/>
                    </a:lnTo>
                    <a:lnTo>
                      <a:pt x="9453" y="4128"/>
                    </a:lnTo>
                    <a:lnTo>
                      <a:pt x="9355" y="3932"/>
                    </a:lnTo>
                    <a:lnTo>
                      <a:pt x="9233" y="3712"/>
                    </a:lnTo>
                    <a:lnTo>
                      <a:pt x="9086" y="3517"/>
                    </a:lnTo>
                    <a:lnTo>
                      <a:pt x="8891" y="3346"/>
                    </a:lnTo>
                    <a:lnTo>
                      <a:pt x="8696" y="3175"/>
                    </a:lnTo>
                    <a:lnTo>
                      <a:pt x="8720" y="2906"/>
                    </a:lnTo>
                    <a:lnTo>
                      <a:pt x="8720" y="2638"/>
                    </a:lnTo>
                    <a:lnTo>
                      <a:pt x="8696" y="2394"/>
                    </a:lnTo>
                    <a:lnTo>
                      <a:pt x="8622" y="2149"/>
                    </a:lnTo>
                    <a:lnTo>
                      <a:pt x="8549" y="1930"/>
                    </a:lnTo>
                    <a:lnTo>
                      <a:pt x="8451" y="1734"/>
                    </a:lnTo>
                    <a:lnTo>
                      <a:pt x="8329" y="1563"/>
                    </a:lnTo>
                    <a:lnTo>
                      <a:pt x="8183" y="1392"/>
                    </a:lnTo>
                    <a:lnTo>
                      <a:pt x="8012" y="1246"/>
                    </a:lnTo>
                    <a:lnTo>
                      <a:pt x="7841" y="1124"/>
                    </a:lnTo>
                    <a:lnTo>
                      <a:pt x="7645" y="1026"/>
                    </a:lnTo>
                    <a:lnTo>
                      <a:pt x="7426" y="953"/>
                    </a:lnTo>
                    <a:lnTo>
                      <a:pt x="7181" y="904"/>
                    </a:lnTo>
                    <a:lnTo>
                      <a:pt x="6937" y="855"/>
                    </a:lnTo>
                    <a:lnTo>
                      <a:pt x="6668" y="855"/>
                    </a:lnTo>
                    <a:lnTo>
                      <a:pt x="6400" y="904"/>
                    </a:lnTo>
                    <a:lnTo>
                      <a:pt x="6229" y="684"/>
                    </a:lnTo>
                    <a:lnTo>
                      <a:pt x="6058" y="489"/>
                    </a:lnTo>
                    <a:lnTo>
                      <a:pt x="5863" y="342"/>
                    </a:lnTo>
                    <a:lnTo>
                      <a:pt x="5643" y="220"/>
                    </a:lnTo>
                    <a:lnTo>
                      <a:pt x="5447" y="122"/>
                    </a:lnTo>
                    <a:lnTo>
                      <a:pt x="5228" y="49"/>
                    </a:lnTo>
                    <a:lnTo>
                      <a:pt x="500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53" name="Shape 533">
              <a:extLst>
                <a:ext uri="{FF2B5EF4-FFF2-40B4-BE49-F238E27FC236}">
                  <a16:creationId xmlns:a16="http://schemas.microsoft.com/office/drawing/2014/main" id="{0BF63FC0-6A22-4C7C-8C72-121D6894BFDE}"/>
                </a:ext>
              </a:extLst>
            </p:cNvPr>
            <p:cNvGrpSpPr/>
            <p:nvPr/>
          </p:nvGrpSpPr>
          <p:grpSpPr>
            <a:xfrm>
              <a:off x="6126547" y="3093888"/>
              <a:ext cx="252129" cy="328633"/>
              <a:chOff x="2624850" y="4296000"/>
              <a:chExt cx="380400" cy="495825"/>
            </a:xfrm>
            <a:grpFill/>
          </p:grpSpPr>
          <p:sp>
            <p:nvSpPr>
              <p:cNvPr id="109" name="Shape 534">
                <a:extLst>
                  <a:ext uri="{FF2B5EF4-FFF2-40B4-BE49-F238E27FC236}">
                    <a16:creationId xmlns:a16="http://schemas.microsoft.com/office/drawing/2014/main" id="{1842AFF1-5513-4D87-A2C4-E3504645CBA8}"/>
                  </a:ext>
                </a:extLst>
              </p:cNvPr>
              <p:cNvSpPr/>
              <p:nvPr/>
            </p:nvSpPr>
            <p:spPr>
              <a:xfrm>
                <a:off x="2845875" y="4296000"/>
                <a:ext cx="126425" cy="125800"/>
              </a:xfrm>
              <a:custGeom>
                <a:avLst/>
                <a:gdLst/>
                <a:ahLst/>
                <a:cxnLst/>
                <a:rect l="0" t="0" r="0" b="0"/>
                <a:pathLst>
                  <a:path w="5057" h="5032" extrusionOk="0">
                    <a:moveTo>
                      <a:pt x="4812" y="1"/>
                    </a:moveTo>
                    <a:lnTo>
                      <a:pt x="4372" y="74"/>
                    </a:lnTo>
                    <a:lnTo>
                      <a:pt x="3762" y="196"/>
                    </a:lnTo>
                    <a:lnTo>
                      <a:pt x="3053" y="392"/>
                    </a:lnTo>
                    <a:lnTo>
                      <a:pt x="2321" y="636"/>
                    </a:lnTo>
                    <a:lnTo>
                      <a:pt x="1612" y="929"/>
                    </a:lnTo>
                    <a:lnTo>
                      <a:pt x="1295" y="1075"/>
                    </a:lnTo>
                    <a:lnTo>
                      <a:pt x="1026" y="1222"/>
                    </a:lnTo>
                    <a:lnTo>
                      <a:pt x="782" y="1368"/>
                    </a:lnTo>
                    <a:lnTo>
                      <a:pt x="611" y="1515"/>
                    </a:lnTo>
                    <a:lnTo>
                      <a:pt x="489" y="1662"/>
                    </a:lnTo>
                    <a:lnTo>
                      <a:pt x="367" y="1808"/>
                    </a:lnTo>
                    <a:lnTo>
                      <a:pt x="269" y="1979"/>
                    </a:lnTo>
                    <a:lnTo>
                      <a:pt x="172" y="2150"/>
                    </a:lnTo>
                    <a:lnTo>
                      <a:pt x="123" y="2321"/>
                    </a:lnTo>
                    <a:lnTo>
                      <a:pt x="74" y="2492"/>
                    </a:lnTo>
                    <a:lnTo>
                      <a:pt x="25" y="2687"/>
                    </a:lnTo>
                    <a:lnTo>
                      <a:pt x="1" y="2858"/>
                    </a:lnTo>
                    <a:lnTo>
                      <a:pt x="1" y="3054"/>
                    </a:lnTo>
                    <a:lnTo>
                      <a:pt x="25" y="3225"/>
                    </a:lnTo>
                    <a:lnTo>
                      <a:pt x="49" y="3420"/>
                    </a:lnTo>
                    <a:lnTo>
                      <a:pt x="98" y="3591"/>
                    </a:lnTo>
                    <a:lnTo>
                      <a:pt x="172" y="3762"/>
                    </a:lnTo>
                    <a:lnTo>
                      <a:pt x="245" y="3933"/>
                    </a:lnTo>
                    <a:lnTo>
                      <a:pt x="342" y="4104"/>
                    </a:lnTo>
                    <a:lnTo>
                      <a:pt x="440" y="4250"/>
                    </a:lnTo>
                    <a:lnTo>
                      <a:pt x="2638" y="2052"/>
                    </a:lnTo>
                    <a:lnTo>
                      <a:pt x="2736" y="2003"/>
                    </a:lnTo>
                    <a:lnTo>
                      <a:pt x="2809" y="1979"/>
                    </a:lnTo>
                    <a:lnTo>
                      <a:pt x="2907" y="2003"/>
                    </a:lnTo>
                    <a:lnTo>
                      <a:pt x="2980" y="2052"/>
                    </a:lnTo>
                    <a:lnTo>
                      <a:pt x="3029" y="2126"/>
                    </a:lnTo>
                    <a:lnTo>
                      <a:pt x="3053" y="2223"/>
                    </a:lnTo>
                    <a:lnTo>
                      <a:pt x="3029" y="2321"/>
                    </a:lnTo>
                    <a:lnTo>
                      <a:pt x="2980" y="2394"/>
                    </a:lnTo>
                    <a:lnTo>
                      <a:pt x="782" y="4592"/>
                    </a:lnTo>
                    <a:lnTo>
                      <a:pt x="953" y="4690"/>
                    </a:lnTo>
                    <a:lnTo>
                      <a:pt x="1100" y="4788"/>
                    </a:lnTo>
                    <a:lnTo>
                      <a:pt x="1271" y="4885"/>
                    </a:lnTo>
                    <a:lnTo>
                      <a:pt x="1466" y="4934"/>
                    </a:lnTo>
                    <a:lnTo>
                      <a:pt x="1637" y="4983"/>
                    </a:lnTo>
                    <a:lnTo>
                      <a:pt x="1808" y="5008"/>
                    </a:lnTo>
                    <a:lnTo>
                      <a:pt x="2003" y="5032"/>
                    </a:lnTo>
                    <a:lnTo>
                      <a:pt x="2174" y="5032"/>
                    </a:lnTo>
                    <a:lnTo>
                      <a:pt x="2370" y="5008"/>
                    </a:lnTo>
                    <a:lnTo>
                      <a:pt x="2541" y="4983"/>
                    </a:lnTo>
                    <a:lnTo>
                      <a:pt x="2712" y="4934"/>
                    </a:lnTo>
                    <a:lnTo>
                      <a:pt x="2907" y="4861"/>
                    </a:lnTo>
                    <a:lnTo>
                      <a:pt x="3053" y="4788"/>
                    </a:lnTo>
                    <a:lnTo>
                      <a:pt x="3224" y="4690"/>
                    </a:lnTo>
                    <a:lnTo>
                      <a:pt x="3371" y="4568"/>
                    </a:lnTo>
                    <a:lnTo>
                      <a:pt x="3517" y="4421"/>
                    </a:lnTo>
                    <a:lnTo>
                      <a:pt x="3664" y="4250"/>
                    </a:lnTo>
                    <a:lnTo>
                      <a:pt x="3835" y="4006"/>
                    </a:lnTo>
                    <a:lnTo>
                      <a:pt x="3981" y="3738"/>
                    </a:lnTo>
                    <a:lnTo>
                      <a:pt x="4128" y="3420"/>
                    </a:lnTo>
                    <a:lnTo>
                      <a:pt x="4397" y="2736"/>
                    </a:lnTo>
                    <a:lnTo>
                      <a:pt x="4641" y="1979"/>
                    </a:lnTo>
                    <a:lnTo>
                      <a:pt x="4836" y="1271"/>
                    </a:lnTo>
                    <a:lnTo>
                      <a:pt x="4983" y="660"/>
                    </a:lnTo>
                    <a:lnTo>
                      <a:pt x="5032" y="221"/>
                    </a:lnTo>
                    <a:lnTo>
                      <a:pt x="5056" y="98"/>
                    </a:lnTo>
                    <a:lnTo>
                      <a:pt x="5032" y="25"/>
                    </a:lnTo>
                    <a:lnTo>
                      <a:pt x="4958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10" name="Shape 535">
                <a:extLst>
                  <a:ext uri="{FF2B5EF4-FFF2-40B4-BE49-F238E27FC236}">
                    <a16:creationId xmlns:a16="http://schemas.microsoft.com/office/drawing/2014/main" id="{1CFD03BC-1930-431A-BE8C-6469DDE1927A}"/>
                  </a:ext>
                </a:extLst>
              </p:cNvPr>
              <p:cNvSpPr/>
              <p:nvPr/>
            </p:nvSpPr>
            <p:spPr>
              <a:xfrm>
                <a:off x="2635850" y="4316150"/>
                <a:ext cx="369400" cy="475675"/>
              </a:xfrm>
              <a:custGeom>
                <a:avLst/>
                <a:gdLst/>
                <a:ahLst/>
                <a:cxnLst/>
                <a:rect l="0" t="0" r="0" b="0"/>
                <a:pathLst>
                  <a:path w="14776" h="19027" extrusionOk="0">
                    <a:moveTo>
                      <a:pt x="7400" y="1"/>
                    </a:moveTo>
                    <a:lnTo>
                      <a:pt x="7254" y="25"/>
                    </a:lnTo>
                    <a:lnTo>
                      <a:pt x="7132" y="50"/>
                    </a:lnTo>
                    <a:lnTo>
                      <a:pt x="7034" y="123"/>
                    </a:lnTo>
                    <a:lnTo>
                      <a:pt x="6936" y="196"/>
                    </a:lnTo>
                    <a:lnTo>
                      <a:pt x="6863" y="294"/>
                    </a:lnTo>
                    <a:lnTo>
                      <a:pt x="6790" y="392"/>
                    </a:lnTo>
                    <a:lnTo>
                      <a:pt x="6765" y="514"/>
                    </a:lnTo>
                    <a:lnTo>
                      <a:pt x="6741" y="636"/>
                    </a:lnTo>
                    <a:lnTo>
                      <a:pt x="6741" y="4226"/>
                    </a:lnTo>
                    <a:lnTo>
                      <a:pt x="6887" y="4592"/>
                    </a:lnTo>
                    <a:lnTo>
                      <a:pt x="7009" y="4959"/>
                    </a:lnTo>
                    <a:lnTo>
                      <a:pt x="7058" y="5325"/>
                    </a:lnTo>
                    <a:lnTo>
                      <a:pt x="7083" y="5716"/>
                    </a:lnTo>
                    <a:lnTo>
                      <a:pt x="7058" y="6107"/>
                    </a:lnTo>
                    <a:lnTo>
                      <a:pt x="7009" y="6473"/>
                    </a:lnTo>
                    <a:lnTo>
                      <a:pt x="6887" y="6864"/>
                    </a:lnTo>
                    <a:lnTo>
                      <a:pt x="6741" y="7230"/>
                    </a:lnTo>
                    <a:lnTo>
                      <a:pt x="6741" y="13629"/>
                    </a:lnTo>
                    <a:lnTo>
                      <a:pt x="6203" y="13678"/>
                    </a:lnTo>
                    <a:lnTo>
                      <a:pt x="5666" y="13775"/>
                    </a:lnTo>
                    <a:lnTo>
                      <a:pt x="5153" y="13897"/>
                    </a:lnTo>
                    <a:lnTo>
                      <a:pt x="4640" y="14044"/>
                    </a:lnTo>
                    <a:lnTo>
                      <a:pt x="4152" y="14239"/>
                    </a:lnTo>
                    <a:lnTo>
                      <a:pt x="3688" y="14459"/>
                    </a:lnTo>
                    <a:lnTo>
                      <a:pt x="3224" y="14703"/>
                    </a:lnTo>
                    <a:lnTo>
                      <a:pt x="2784" y="14972"/>
                    </a:lnTo>
                    <a:lnTo>
                      <a:pt x="2369" y="15265"/>
                    </a:lnTo>
                    <a:lnTo>
                      <a:pt x="1954" y="15583"/>
                    </a:lnTo>
                    <a:lnTo>
                      <a:pt x="1588" y="15925"/>
                    </a:lnTo>
                    <a:lnTo>
                      <a:pt x="1221" y="16291"/>
                    </a:lnTo>
                    <a:lnTo>
                      <a:pt x="879" y="16682"/>
                    </a:lnTo>
                    <a:lnTo>
                      <a:pt x="562" y="17097"/>
                    </a:lnTo>
                    <a:lnTo>
                      <a:pt x="269" y="17512"/>
                    </a:lnTo>
                    <a:lnTo>
                      <a:pt x="0" y="17952"/>
                    </a:lnTo>
                    <a:lnTo>
                      <a:pt x="293" y="18074"/>
                    </a:lnTo>
                    <a:lnTo>
                      <a:pt x="611" y="18196"/>
                    </a:lnTo>
                    <a:lnTo>
                      <a:pt x="1319" y="18391"/>
                    </a:lnTo>
                    <a:lnTo>
                      <a:pt x="2125" y="18587"/>
                    </a:lnTo>
                    <a:lnTo>
                      <a:pt x="3053" y="18733"/>
                    </a:lnTo>
                    <a:lnTo>
                      <a:pt x="4030" y="18855"/>
                    </a:lnTo>
                    <a:lnTo>
                      <a:pt x="5104" y="18953"/>
                    </a:lnTo>
                    <a:lnTo>
                      <a:pt x="6228" y="19002"/>
                    </a:lnTo>
                    <a:lnTo>
                      <a:pt x="7376" y="19026"/>
                    </a:lnTo>
                    <a:lnTo>
                      <a:pt x="8548" y="19002"/>
                    </a:lnTo>
                    <a:lnTo>
                      <a:pt x="9672" y="18953"/>
                    </a:lnTo>
                    <a:lnTo>
                      <a:pt x="10746" y="18855"/>
                    </a:lnTo>
                    <a:lnTo>
                      <a:pt x="11723" y="18733"/>
                    </a:lnTo>
                    <a:lnTo>
                      <a:pt x="12651" y="18587"/>
                    </a:lnTo>
                    <a:lnTo>
                      <a:pt x="13457" y="18391"/>
                    </a:lnTo>
                    <a:lnTo>
                      <a:pt x="14165" y="18196"/>
                    </a:lnTo>
                    <a:lnTo>
                      <a:pt x="14483" y="18074"/>
                    </a:lnTo>
                    <a:lnTo>
                      <a:pt x="14776" y="17952"/>
                    </a:lnTo>
                    <a:lnTo>
                      <a:pt x="14507" y="17512"/>
                    </a:lnTo>
                    <a:lnTo>
                      <a:pt x="14214" y="17097"/>
                    </a:lnTo>
                    <a:lnTo>
                      <a:pt x="13897" y="16682"/>
                    </a:lnTo>
                    <a:lnTo>
                      <a:pt x="13555" y="16291"/>
                    </a:lnTo>
                    <a:lnTo>
                      <a:pt x="13188" y="15925"/>
                    </a:lnTo>
                    <a:lnTo>
                      <a:pt x="12822" y="15583"/>
                    </a:lnTo>
                    <a:lnTo>
                      <a:pt x="12407" y="15265"/>
                    </a:lnTo>
                    <a:lnTo>
                      <a:pt x="11992" y="14972"/>
                    </a:lnTo>
                    <a:lnTo>
                      <a:pt x="11552" y="14703"/>
                    </a:lnTo>
                    <a:lnTo>
                      <a:pt x="11088" y="14459"/>
                    </a:lnTo>
                    <a:lnTo>
                      <a:pt x="10624" y="14239"/>
                    </a:lnTo>
                    <a:lnTo>
                      <a:pt x="10136" y="14044"/>
                    </a:lnTo>
                    <a:lnTo>
                      <a:pt x="9623" y="13897"/>
                    </a:lnTo>
                    <a:lnTo>
                      <a:pt x="9110" y="13775"/>
                    </a:lnTo>
                    <a:lnTo>
                      <a:pt x="8573" y="13678"/>
                    </a:lnTo>
                    <a:lnTo>
                      <a:pt x="8035" y="13629"/>
                    </a:lnTo>
                    <a:lnTo>
                      <a:pt x="8035" y="3347"/>
                    </a:lnTo>
                    <a:lnTo>
                      <a:pt x="7913" y="3054"/>
                    </a:lnTo>
                    <a:lnTo>
                      <a:pt x="7840" y="2761"/>
                    </a:lnTo>
                    <a:lnTo>
                      <a:pt x="7791" y="2467"/>
                    </a:lnTo>
                    <a:lnTo>
                      <a:pt x="7767" y="2174"/>
                    </a:lnTo>
                    <a:lnTo>
                      <a:pt x="7791" y="1857"/>
                    </a:lnTo>
                    <a:lnTo>
                      <a:pt x="7840" y="1564"/>
                    </a:lnTo>
                    <a:lnTo>
                      <a:pt x="7913" y="1271"/>
                    </a:lnTo>
                    <a:lnTo>
                      <a:pt x="8035" y="978"/>
                    </a:lnTo>
                    <a:lnTo>
                      <a:pt x="8035" y="636"/>
                    </a:lnTo>
                    <a:lnTo>
                      <a:pt x="8011" y="514"/>
                    </a:lnTo>
                    <a:lnTo>
                      <a:pt x="7986" y="392"/>
                    </a:lnTo>
                    <a:lnTo>
                      <a:pt x="7913" y="294"/>
                    </a:lnTo>
                    <a:lnTo>
                      <a:pt x="7840" y="196"/>
                    </a:lnTo>
                    <a:lnTo>
                      <a:pt x="7742" y="123"/>
                    </a:lnTo>
                    <a:lnTo>
                      <a:pt x="7644" y="50"/>
                    </a:lnTo>
                    <a:lnTo>
                      <a:pt x="7522" y="25"/>
                    </a:lnTo>
                    <a:lnTo>
                      <a:pt x="740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11" name="Shape 536">
                <a:extLst>
                  <a:ext uri="{FF2B5EF4-FFF2-40B4-BE49-F238E27FC236}">
                    <a16:creationId xmlns:a16="http://schemas.microsoft.com/office/drawing/2014/main" id="{4C482B3F-E671-42B9-BFA8-7F6894965410}"/>
                  </a:ext>
                </a:extLst>
              </p:cNvPr>
              <p:cNvSpPr/>
              <p:nvPr/>
            </p:nvSpPr>
            <p:spPr>
              <a:xfrm>
                <a:off x="2624850" y="4357675"/>
                <a:ext cx="171600" cy="171600"/>
              </a:xfrm>
              <a:custGeom>
                <a:avLst/>
                <a:gdLst/>
                <a:ahLst/>
                <a:cxnLst/>
                <a:rect l="0" t="0" r="0" b="0"/>
                <a:pathLst>
                  <a:path w="6864" h="6864" extrusionOk="0">
                    <a:moveTo>
                      <a:pt x="74" y="1"/>
                    </a:moveTo>
                    <a:lnTo>
                      <a:pt x="25" y="25"/>
                    </a:lnTo>
                    <a:lnTo>
                      <a:pt x="0" y="74"/>
                    </a:lnTo>
                    <a:lnTo>
                      <a:pt x="0" y="123"/>
                    </a:lnTo>
                    <a:lnTo>
                      <a:pt x="0" y="318"/>
                    </a:lnTo>
                    <a:lnTo>
                      <a:pt x="25" y="587"/>
                    </a:lnTo>
                    <a:lnTo>
                      <a:pt x="74" y="929"/>
                    </a:lnTo>
                    <a:lnTo>
                      <a:pt x="269" y="1759"/>
                    </a:lnTo>
                    <a:lnTo>
                      <a:pt x="538" y="2736"/>
                    </a:lnTo>
                    <a:lnTo>
                      <a:pt x="880" y="3737"/>
                    </a:lnTo>
                    <a:lnTo>
                      <a:pt x="1051" y="4226"/>
                    </a:lnTo>
                    <a:lnTo>
                      <a:pt x="1246" y="4690"/>
                    </a:lnTo>
                    <a:lnTo>
                      <a:pt x="1441" y="5105"/>
                    </a:lnTo>
                    <a:lnTo>
                      <a:pt x="1661" y="5496"/>
                    </a:lnTo>
                    <a:lnTo>
                      <a:pt x="1857" y="5813"/>
                    </a:lnTo>
                    <a:lnTo>
                      <a:pt x="2076" y="6057"/>
                    </a:lnTo>
                    <a:lnTo>
                      <a:pt x="2272" y="6228"/>
                    </a:lnTo>
                    <a:lnTo>
                      <a:pt x="2492" y="6399"/>
                    </a:lnTo>
                    <a:lnTo>
                      <a:pt x="2711" y="6521"/>
                    </a:lnTo>
                    <a:lnTo>
                      <a:pt x="2956" y="6644"/>
                    </a:lnTo>
                    <a:lnTo>
                      <a:pt x="3200" y="6741"/>
                    </a:lnTo>
                    <a:lnTo>
                      <a:pt x="3444" y="6815"/>
                    </a:lnTo>
                    <a:lnTo>
                      <a:pt x="3688" y="6863"/>
                    </a:lnTo>
                    <a:lnTo>
                      <a:pt x="4201" y="6863"/>
                    </a:lnTo>
                    <a:lnTo>
                      <a:pt x="4445" y="6839"/>
                    </a:lnTo>
                    <a:lnTo>
                      <a:pt x="4690" y="6815"/>
                    </a:lnTo>
                    <a:lnTo>
                      <a:pt x="4958" y="6741"/>
                    </a:lnTo>
                    <a:lnTo>
                      <a:pt x="5178" y="6644"/>
                    </a:lnTo>
                    <a:lnTo>
                      <a:pt x="5422" y="6521"/>
                    </a:lnTo>
                    <a:lnTo>
                      <a:pt x="5642" y="6399"/>
                    </a:lnTo>
                    <a:lnTo>
                      <a:pt x="5862" y="6228"/>
                    </a:lnTo>
                    <a:lnTo>
                      <a:pt x="2198" y="2565"/>
                    </a:lnTo>
                    <a:lnTo>
                      <a:pt x="2150" y="2492"/>
                    </a:lnTo>
                    <a:lnTo>
                      <a:pt x="2125" y="2394"/>
                    </a:lnTo>
                    <a:lnTo>
                      <a:pt x="2150" y="2296"/>
                    </a:lnTo>
                    <a:lnTo>
                      <a:pt x="2198" y="2199"/>
                    </a:lnTo>
                    <a:lnTo>
                      <a:pt x="2296" y="2150"/>
                    </a:lnTo>
                    <a:lnTo>
                      <a:pt x="2394" y="2125"/>
                    </a:lnTo>
                    <a:lnTo>
                      <a:pt x="2492" y="2150"/>
                    </a:lnTo>
                    <a:lnTo>
                      <a:pt x="2565" y="2199"/>
                    </a:lnTo>
                    <a:lnTo>
                      <a:pt x="6228" y="5862"/>
                    </a:lnTo>
                    <a:lnTo>
                      <a:pt x="6375" y="5642"/>
                    </a:lnTo>
                    <a:lnTo>
                      <a:pt x="6521" y="5422"/>
                    </a:lnTo>
                    <a:lnTo>
                      <a:pt x="6643" y="5203"/>
                    </a:lnTo>
                    <a:lnTo>
                      <a:pt x="6741" y="4958"/>
                    </a:lnTo>
                    <a:lnTo>
                      <a:pt x="6814" y="4714"/>
                    </a:lnTo>
                    <a:lnTo>
                      <a:pt x="6839" y="4446"/>
                    </a:lnTo>
                    <a:lnTo>
                      <a:pt x="6863" y="4201"/>
                    </a:lnTo>
                    <a:lnTo>
                      <a:pt x="6863" y="3933"/>
                    </a:lnTo>
                    <a:lnTo>
                      <a:pt x="6839" y="3688"/>
                    </a:lnTo>
                    <a:lnTo>
                      <a:pt x="6814" y="3444"/>
                    </a:lnTo>
                    <a:lnTo>
                      <a:pt x="6741" y="3200"/>
                    </a:lnTo>
                    <a:lnTo>
                      <a:pt x="6643" y="2956"/>
                    </a:lnTo>
                    <a:lnTo>
                      <a:pt x="6521" y="2711"/>
                    </a:lnTo>
                    <a:lnTo>
                      <a:pt x="6399" y="2492"/>
                    </a:lnTo>
                    <a:lnTo>
                      <a:pt x="6228" y="2272"/>
                    </a:lnTo>
                    <a:lnTo>
                      <a:pt x="6057" y="2076"/>
                    </a:lnTo>
                    <a:lnTo>
                      <a:pt x="5813" y="1857"/>
                    </a:lnTo>
                    <a:lnTo>
                      <a:pt x="5496" y="1661"/>
                    </a:lnTo>
                    <a:lnTo>
                      <a:pt x="5105" y="1466"/>
                    </a:lnTo>
                    <a:lnTo>
                      <a:pt x="4690" y="1246"/>
                    </a:lnTo>
                    <a:lnTo>
                      <a:pt x="4226" y="1051"/>
                    </a:lnTo>
                    <a:lnTo>
                      <a:pt x="3737" y="880"/>
                    </a:lnTo>
                    <a:lnTo>
                      <a:pt x="2736" y="538"/>
                    </a:lnTo>
                    <a:lnTo>
                      <a:pt x="1759" y="269"/>
                    </a:lnTo>
                    <a:lnTo>
                      <a:pt x="928" y="74"/>
                    </a:lnTo>
                    <a:lnTo>
                      <a:pt x="587" y="25"/>
                    </a:lnTo>
                    <a:lnTo>
                      <a:pt x="318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54" name="Shape 537">
              <a:extLst>
                <a:ext uri="{FF2B5EF4-FFF2-40B4-BE49-F238E27FC236}">
                  <a16:creationId xmlns:a16="http://schemas.microsoft.com/office/drawing/2014/main" id="{BA530CD1-F1DB-4E2D-9815-8421A4FB11DE}"/>
                </a:ext>
              </a:extLst>
            </p:cNvPr>
            <p:cNvSpPr/>
            <p:nvPr/>
          </p:nvSpPr>
          <p:spPr>
            <a:xfrm>
              <a:off x="7011474" y="3123715"/>
              <a:ext cx="269528" cy="269544"/>
            </a:xfrm>
            <a:custGeom>
              <a:avLst/>
              <a:gdLst/>
              <a:ahLst/>
              <a:cxnLst/>
              <a:rect l="0" t="0" r="0" b="0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prstDash val="sysDot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5" name="Shape 538">
              <a:extLst>
                <a:ext uri="{FF2B5EF4-FFF2-40B4-BE49-F238E27FC236}">
                  <a16:creationId xmlns:a16="http://schemas.microsoft.com/office/drawing/2014/main" id="{7A1BFDA4-9698-4AD0-AEF6-4E287904B47E}"/>
                </a:ext>
              </a:extLst>
            </p:cNvPr>
            <p:cNvSpPr/>
            <p:nvPr/>
          </p:nvSpPr>
          <p:spPr>
            <a:xfrm>
              <a:off x="6564651" y="3140717"/>
              <a:ext cx="269528" cy="235543"/>
            </a:xfrm>
            <a:custGeom>
              <a:avLst/>
              <a:gdLst/>
              <a:ahLst/>
              <a:cxnLst/>
              <a:rect l="0" t="0" r="0" b="0"/>
              <a:pathLst>
                <a:path w="16266" h="14215" extrusionOk="0">
                  <a:moveTo>
                    <a:pt x="8597" y="4397"/>
                  </a:moveTo>
                  <a:lnTo>
                    <a:pt x="8719" y="4421"/>
                  </a:lnTo>
                  <a:lnTo>
                    <a:pt x="8866" y="4445"/>
                  </a:lnTo>
                  <a:lnTo>
                    <a:pt x="8988" y="4519"/>
                  </a:lnTo>
                  <a:lnTo>
                    <a:pt x="9085" y="4616"/>
                  </a:lnTo>
                  <a:lnTo>
                    <a:pt x="9159" y="4714"/>
                  </a:lnTo>
                  <a:lnTo>
                    <a:pt x="9208" y="4836"/>
                  </a:lnTo>
                  <a:lnTo>
                    <a:pt x="9232" y="4958"/>
                  </a:lnTo>
                  <a:lnTo>
                    <a:pt x="9256" y="5105"/>
                  </a:lnTo>
                  <a:lnTo>
                    <a:pt x="8963" y="8939"/>
                  </a:lnTo>
                  <a:lnTo>
                    <a:pt x="8939" y="9086"/>
                  </a:lnTo>
                  <a:lnTo>
                    <a:pt x="8890" y="9232"/>
                  </a:lnTo>
                  <a:lnTo>
                    <a:pt x="8817" y="9330"/>
                  </a:lnTo>
                  <a:lnTo>
                    <a:pt x="8719" y="9452"/>
                  </a:lnTo>
                  <a:lnTo>
                    <a:pt x="8597" y="9525"/>
                  </a:lnTo>
                  <a:lnTo>
                    <a:pt x="8475" y="9599"/>
                  </a:lnTo>
                  <a:lnTo>
                    <a:pt x="8353" y="9648"/>
                  </a:lnTo>
                  <a:lnTo>
                    <a:pt x="7913" y="9648"/>
                  </a:lnTo>
                  <a:lnTo>
                    <a:pt x="7791" y="9599"/>
                  </a:lnTo>
                  <a:lnTo>
                    <a:pt x="7669" y="9525"/>
                  </a:lnTo>
                  <a:lnTo>
                    <a:pt x="7547" y="9452"/>
                  </a:lnTo>
                  <a:lnTo>
                    <a:pt x="7449" y="9330"/>
                  </a:lnTo>
                  <a:lnTo>
                    <a:pt x="7376" y="9232"/>
                  </a:lnTo>
                  <a:lnTo>
                    <a:pt x="7327" y="9086"/>
                  </a:lnTo>
                  <a:lnTo>
                    <a:pt x="7303" y="8939"/>
                  </a:lnTo>
                  <a:lnTo>
                    <a:pt x="7010" y="5105"/>
                  </a:lnTo>
                  <a:lnTo>
                    <a:pt x="7034" y="4958"/>
                  </a:lnTo>
                  <a:lnTo>
                    <a:pt x="7058" y="4836"/>
                  </a:lnTo>
                  <a:lnTo>
                    <a:pt x="7107" y="4714"/>
                  </a:lnTo>
                  <a:lnTo>
                    <a:pt x="7180" y="4616"/>
                  </a:lnTo>
                  <a:lnTo>
                    <a:pt x="7278" y="4519"/>
                  </a:lnTo>
                  <a:lnTo>
                    <a:pt x="7400" y="4445"/>
                  </a:lnTo>
                  <a:lnTo>
                    <a:pt x="7547" y="4421"/>
                  </a:lnTo>
                  <a:lnTo>
                    <a:pt x="7669" y="4397"/>
                  </a:lnTo>
                  <a:close/>
                  <a:moveTo>
                    <a:pt x="8133" y="10429"/>
                  </a:moveTo>
                  <a:lnTo>
                    <a:pt x="8328" y="10454"/>
                  </a:lnTo>
                  <a:lnTo>
                    <a:pt x="8499" y="10502"/>
                  </a:lnTo>
                  <a:lnTo>
                    <a:pt x="8670" y="10600"/>
                  </a:lnTo>
                  <a:lnTo>
                    <a:pt x="8817" y="10722"/>
                  </a:lnTo>
                  <a:lnTo>
                    <a:pt x="8939" y="10869"/>
                  </a:lnTo>
                  <a:lnTo>
                    <a:pt x="9037" y="11040"/>
                  </a:lnTo>
                  <a:lnTo>
                    <a:pt x="9085" y="11211"/>
                  </a:lnTo>
                  <a:lnTo>
                    <a:pt x="9110" y="11406"/>
                  </a:lnTo>
                  <a:lnTo>
                    <a:pt x="9085" y="11601"/>
                  </a:lnTo>
                  <a:lnTo>
                    <a:pt x="9037" y="11797"/>
                  </a:lnTo>
                  <a:lnTo>
                    <a:pt x="8939" y="11943"/>
                  </a:lnTo>
                  <a:lnTo>
                    <a:pt x="8817" y="12090"/>
                  </a:lnTo>
                  <a:lnTo>
                    <a:pt x="8670" y="12212"/>
                  </a:lnTo>
                  <a:lnTo>
                    <a:pt x="8499" y="12310"/>
                  </a:lnTo>
                  <a:lnTo>
                    <a:pt x="8328" y="12359"/>
                  </a:lnTo>
                  <a:lnTo>
                    <a:pt x="8133" y="12383"/>
                  </a:lnTo>
                  <a:lnTo>
                    <a:pt x="7938" y="12359"/>
                  </a:lnTo>
                  <a:lnTo>
                    <a:pt x="7742" y="12310"/>
                  </a:lnTo>
                  <a:lnTo>
                    <a:pt x="7596" y="12212"/>
                  </a:lnTo>
                  <a:lnTo>
                    <a:pt x="7449" y="12090"/>
                  </a:lnTo>
                  <a:lnTo>
                    <a:pt x="7327" y="11943"/>
                  </a:lnTo>
                  <a:lnTo>
                    <a:pt x="7229" y="11797"/>
                  </a:lnTo>
                  <a:lnTo>
                    <a:pt x="7180" y="11601"/>
                  </a:lnTo>
                  <a:lnTo>
                    <a:pt x="7156" y="11406"/>
                  </a:lnTo>
                  <a:lnTo>
                    <a:pt x="7180" y="11211"/>
                  </a:lnTo>
                  <a:lnTo>
                    <a:pt x="7229" y="11040"/>
                  </a:lnTo>
                  <a:lnTo>
                    <a:pt x="7327" y="10869"/>
                  </a:lnTo>
                  <a:lnTo>
                    <a:pt x="7449" y="10722"/>
                  </a:lnTo>
                  <a:lnTo>
                    <a:pt x="7596" y="10600"/>
                  </a:lnTo>
                  <a:lnTo>
                    <a:pt x="7742" y="10502"/>
                  </a:lnTo>
                  <a:lnTo>
                    <a:pt x="7938" y="10454"/>
                  </a:lnTo>
                  <a:lnTo>
                    <a:pt x="8133" y="10429"/>
                  </a:lnTo>
                  <a:close/>
                  <a:moveTo>
                    <a:pt x="7986" y="0"/>
                  </a:moveTo>
                  <a:lnTo>
                    <a:pt x="7864" y="25"/>
                  </a:lnTo>
                  <a:lnTo>
                    <a:pt x="7742" y="74"/>
                  </a:lnTo>
                  <a:lnTo>
                    <a:pt x="7620" y="123"/>
                  </a:lnTo>
                  <a:lnTo>
                    <a:pt x="7522" y="196"/>
                  </a:lnTo>
                  <a:lnTo>
                    <a:pt x="7425" y="294"/>
                  </a:lnTo>
                  <a:lnTo>
                    <a:pt x="7327" y="391"/>
                  </a:lnTo>
                  <a:lnTo>
                    <a:pt x="7254" y="489"/>
                  </a:lnTo>
                  <a:lnTo>
                    <a:pt x="147" y="12700"/>
                  </a:lnTo>
                  <a:lnTo>
                    <a:pt x="73" y="12823"/>
                  </a:lnTo>
                  <a:lnTo>
                    <a:pt x="25" y="12945"/>
                  </a:lnTo>
                  <a:lnTo>
                    <a:pt x="0" y="13067"/>
                  </a:lnTo>
                  <a:lnTo>
                    <a:pt x="0" y="13213"/>
                  </a:lnTo>
                  <a:lnTo>
                    <a:pt x="0" y="13335"/>
                  </a:lnTo>
                  <a:lnTo>
                    <a:pt x="25" y="13458"/>
                  </a:lnTo>
                  <a:lnTo>
                    <a:pt x="73" y="13604"/>
                  </a:lnTo>
                  <a:lnTo>
                    <a:pt x="147" y="13726"/>
                  </a:lnTo>
                  <a:lnTo>
                    <a:pt x="220" y="13824"/>
                  </a:lnTo>
                  <a:lnTo>
                    <a:pt x="293" y="13922"/>
                  </a:lnTo>
                  <a:lnTo>
                    <a:pt x="391" y="14019"/>
                  </a:lnTo>
                  <a:lnTo>
                    <a:pt x="513" y="14093"/>
                  </a:lnTo>
                  <a:lnTo>
                    <a:pt x="635" y="14141"/>
                  </a:lnTo>
                  <a:lnTo>
                    <a:pt x="757" y="14190"/>
                  </a:lnTo>
                  <a:lnTo>
                    <a:pt x="879" y="14215"/>
                  </a:lnTo>
                  <a:lnTo>
                    <a:pt x="15387" y="14215"/>
                  </a:lnTo>
                  <a:lnTo>
                    <a:pt x="15509" y="14190"/>
                  </a:lnTo>
                  <a:lnTo>
                    <a:pt x="15631" y="14141"/>
                  </a:lnTo>
                  <a:lnTo>
                    <a:pt x="15753" y="14093"/>
                  </a:lnTo>
                  <a:lnTo>
                    <a:pt x="15875" y="14019"/>
                  </a:lnTo>
                  <a:lnTo>
                    <a:pt x="15973" y="13922"/>
                  </a:lnTo>
                  <a:lnTo>
                    <a:pt x="16046" y="13824"/>
                  </a:lnTo>
                  <a:lnTo>
                    <a:pt x="16119" y="13726"/>
                  </a:lnTo>
                  <a:lnTo>
                    <a:pt x="16193" y="13604"/>
                  </a:lnTo>
                  <a:lnTo>
                    <a:pt x="16241" y="13458"/>
                  </a:lnTo>
                  <a:lnTo>
                    <a:pt x="16266" y="13335"/>
                  </a:lnTo>
                  <a:lnTo>
                    <a:pt x="16266" y="13213"/>
                  </a:lnTo>
                  <a:lnTo>
                    <a:pt x="16266" y="13067"/>
                  </a:lnTo>
                  <a:lnTo>
                    <a:pt x="16241" y="12945"/>
                  </a:lnTo>
                  <a:lnTo>
                    <a:pt x="16193" y="12823"/>
                  </a:lnTo>
                  <a:lnTo>
                    <a:pt x="16119" y="12700"/>
                  </a:lnTo>
                  <a:lnTo>
                    <a:pt x="9012" y="489"/>
                  </a:lnTo>
                  <a:lnTo>
                    <a:pt x="8939" y="391"/>
                  </a:lnTo>
                  <a:lnTo>
                    <a:pt x="8841" y="294"/>
                  </a:lnTo>
                  <a:lnTo>
                    <a:pt x="8744" y="196"/>
                  </a:lnTo>
                  <a:lnTo>
                    <a:pt x="8646" y="123"/>
                  </a:lnTo>
                  <a:lnTo>
                    <a:pt x="8524" y="74"/>
                  </a:lnTo>
                  <a:lnTo>
                    <a:pt x="8402" y="25"/>
                  </a:lnTo>
                  <a:lnTo>
                    <a:pt x="8255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prstDash val="sysDot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6" name="Shape 539">
              <a:extLst>
                <a:ext uri="{FF2B5EF4-FFF2-40B4-BE49-F238E27FC236}">
                  <a16:creationId xmlns:a16="http://schemas.microsoft.com/office/drawing/2014/main" id="{B9A42C4B-087C-4E4B-9C89-0B58A79D93AE}"/>
                </a:ext>
              </a:extLst>
            </p:cNvPr>
            <p:cNvSpPr/>
            <p:nvPr/>
          </p:nvSpPr>
          <p:spPr>
            <a:xfrm>
              <a:off x="7457071" y="3122505"/>
              <a:ext cx="271980" cy="271963"/>
            </a:xfrm>
            <a:custGeom>
              <a:avLst/>
              <a:gdLst/>
              <a:ahLst/>
              <a:cxnLst/>
              <a:rect l="0" t="0" r="0" b="0"/>
              <a:pathLst>
                <a:path w="16414" h="16413" extrusionOk="0">
                  <a:moveTo>
                    <a:pt x="10088" y="5080"/>
                  </a:moveTo>
                  <a:lnTo>
                    <a:pt x="10234" y="5105"/>
                  </a:lnTo>
                  <a:lnTo>
                    <a:pt x="10307" y="5129"/>
                  </a:lnTo>
                  <a:lnTo>
                    <a:pt x="10356" y="5178"/>
                  </a:lnTo>
                  <a:lnTo>
                    <a:pt x="11235" y="6057"/>
                  </a:lnTo>
                  <a:lnTo>
                    <a:pt x="11284" y="6106"/>
                  </a:lnTo>
                  <a:lnTo>
                    <a:pt x="11309" y="6179"/>
                  </a:lnTo>
                  <a:lnTo>
                    <a:pt x="11333" y="6326"/>
                  </a:lnTo>
                  <a:lnTo>
                    <a:pt x="11309" y="6473"/>
                  </a:lnTo>
                  <a:lnTo>
                    <a:pt x="11284" y="6546"/>
                  </a:lnTo>
                  <a:lnTo>
                    <a:pt x="11235" y="6595"/>
                  </a:lnTo>
                  <a:lnTo>
                    <a:pt x="9892" y="7938"/>
                  </a:lnTo>
                  <a:lnTo>
                    <a:pt x="9843" y="7987"/>
                  </a:lnTo>
                  <a:lnTo>
                    <a:pt x="9819" y="8060"/>
                  </a:lnTo>
                  <a:lnTo>
                    <a:pt x="9795" y="8207"/>
                  </a:lnTo>
                  <a:lnTo>
                    <a:pt x="9819" y="8353"/>
                  </a:lnTo>
                  <a:lnTo>
                    <a:pt x="9843" y="8426"/>
                  </a:lnTo>
                  <a:lnTo>
                    <a:pt x="9892" y="8475"/>
                  </a:lnTo>
                  <a:lnTo>
                    <a:pt x="11235" y="9818"/>
                  </a:lnTo>
                  <a:lnTo>
                    <a:pt x="11284" y="9867"/>
                  </a:lnTo>
                  <a:lnTo>
                    <a:pt x="11309" y="9941"/>
                  </a:lnTo>
                  <a:lnTo>
                    <a:pt x="11333" y="10087"/>
                  </a:lnTo>
                  <a:lnTo>
                    <a:pt x="11309" y="10234"/>
                  </a:lnTo>
                  <a:lnTo>
                    <a:pt x="11284" y="10307"/>
                  </a:lnTo>
                  <a:lnTo>
                    <a:pt x="11235" y="10356"/>
                  </a:lnTo>
                  <a:lnTo>
                    <a:pt x="10356" y="11235"/>
                  </a:lnTo>
                  <a:lnTo>
                    <a:pt x="10307" y="11284"/>
                  </a:lnTo>
                  <a:lnTo>
                    <a:pt x="10234" y="11308"/>
                  </a:lnTo>
                  <a:lnTo>
                    <a:pt x="10088" y="11333"/>
                  </a:lnTo>
                  <a:lnTo>
                    <a:pt x="9941" y="11308"/>
                  </a:lnTo>
                  <a:lnTo>
                    <a:pt x="9868" y="11284"/>
                  </a:lnTo>
                  <a:lnTo>
                    <a:pt x="9819" y="11235"/>
                  </a:lnTo>
                  <a:lnTo>
                    <a:pt x="8476" y="9892"/>
                  </a:lnTo>
                  <a:lnTo>
                    <a:pt x="8427" y="9843"/>
                  </a:lnTo>
                  <a:lnTo>
                    <a:pt x="8354" y="9818"/>
                  </a:lnTo>
                  <a:lnTo>
                    <a:pt x="8207" y="9794"/>
                  </a:lnTo>
                  <a:lnTo>
                    <a:pt x="8061" y="9818"/>
                  </a:lnTo>
                  <a:lnTo>
                    <a:pt x="7987" y="9843"/>
                  </a:lnTo>
                  <a:lnTo>
                    <a:pt x="7938" y="9892"/>
                  </a:lnTo>
                  <a:lnTo>
                    <a:pt x="6595" y="11235"/>
                  </a:lnTo>
                  <a:lnTo>
                    <a:pt x="6546" y="11284"/>
                  </a:lnTo>
                  <a:lnTo>
                    <a:pt x="6473" y="11308"/>
                  </a:lnTo>
                  <a:lnTo>
                    <a:pt x="6326" y="11333"/>
                  </a:lnTo>
                  <a:lnTo>
                    <a:pt x="6180" y="11308"/>
                  </a:lnTo>
                  <a:lnTo>
                    <a:pt x="6107" y="11284"/>
                  </a:lnTo>
                  <a:lnTo>
                    <a:pt x="6058" y="11235"/>
                  </a:lnTo>
                  <a:lnTo>
                    <a:pt x="5179" y="10356"/>
                  </a:lnTo>
                  <a:lnTo>
                    <a:pt x="5130" y="10307"/>
                  </a:lnTo>
                  <a:lnTo>
                    <a:pt x="5105" y="10234"/>
                  </a:lnTo>
                  <a:lnTo>
                    <a:pt x="5081" y="10087"/>
                  </a:lnTo>
                  <a:lnTo>
                    <a:pt x="5105" y="9941"/>
                  </a:lnTo>
                  <a:lnTo>
                    <a:pt x="5130" y="9867"/>
                  </a:lnTo>
                  <a:lnTo>
                    <a:pt x="5179" y="9818"/>
                  </a:lnTo>
                  <a:lnTo>
                    <a:pt x="6522" y="8475"/>
                  </a:lnTo>
                  <a:lnTo>
                    <a:pt x="6571" y="8426"/>
                  </a:lnTo>
                  <a:lnTo>
                    <a:pt x="6595" y="8353"/>
                  </a:lnTo>
                  <a:lnTo>
                    <a:pt x="6620" y="8207"/>
                  </a:lnTo>
                  <a:lnTo>
                    <a:pt x="6595" y="8060"/>
                  </a:lnTo>
                  <a:lnTo>
                    <a:pt x="6571" y="7987"/>
                  </a:lnTo>
                  <a:lnTo>
                    <a:pt x="6522" y="7938"/>
                  </a:lnTo>
                  <a:lnTo>
                    <a:pt x="5179" y="6595"/>
                  </a:lnTo>
                  <a:lnTo>
                    <a:pt x="5130" y="6546"/>
                  </a:lnTo>
                  <a:lnTo>
                    <a:pt x="5105" y="6473"/>
                  </a:lnTo>
                  <a:lnTo>
                    <a:pt x="5081" y="6326"/>
                  </a:lnTo>
                  <a:lnTo>
                    <a:pt x="5105" y="6179"/>
                  </a:lnTo>
                  <a:lnTo>
                    <a:pt x="5130" y="6106"/>
                  </a:lnTo>
                  <a:lnTo>
                    <a:pt x="5179" y="6057"/>
                  </a:lnTo>
                  <a:lnTo>
                    <a:pt x="6058" y="5178"/>
                  </a:lnTo>
                  <a:lnTo>
                    <a:pt x="6107" y="5129"/>
                  </a:lnTo>
                  <a:lnTo>
                    <a:pt x="6180" y="5105"/>
                  </a:lnTo>
                  <a:lnTo>
                    <a:pt x="6326" y="5080"/>
                  </a:lnTo>
                  <a:lnTo>
                    <a:pt x="6473" y="5105"/>
                  </a:lnTo>
                  <a:lnTo>
                    <a:pt x="6546" y="5129"/>
                  </a:lnTo>
                  <a:lnTo>
                    <a:pt x="6595" y="5178"/>
                  </a:lnTo>
                  <a:lnTo>
                    <a:pt x="7938" y="6521"/>
                  </a:lnTo>
                  <a:lnTo>
                    <a:pt x="7987" y="6570"/>
                  </a:lnTo>
                  <a:lnTo>
                    <a:pt x="8061" y="6595"/>
                  </a:lnTo>
                  <a:lnTo>
                    <a:pt x="8207" y="6619"/>
                  </a:lnTo>
                  <a:lnTo>
                    <a:pt x="8354" y="6595"/>
                  </a:lnTo>
                  <a:lnTo>
                    <a:pt x="8427" y="6570"/>
                  </a:lnTo>
                  <a:lnTo>
                    <a:pt x="8476" y="6521"/>
                  </a:lnTo>
                  <a:lnTo>
                    <a:pt x="9819" y="5178"/>
                  </a:lnTo>
                  <a:lnTo>
                    <a:pt x="9868" y="5129"/>
                  </a:lnTo>
                  <a:lnTo>
                    <a:pt x="9941" y="5105"/>
                  </a:lnTo>
                  <a:lnTo>
                    <a:pt x="10088" y="5080"/>
                  </a:lnTo>
                  <a:close/>
                  <a:moveTo>
                    <a:pt x="5130" y="0"/>
                  </a:moveTo>
                  <a:lnTo>
                    <a:pt x="4934" y="25"/>
                  </a:lnTo>
                  <a:lnTo>
                    <a:pt x="4739" y="74"/>
                  </a:lnTo>
                  <a:lnTo>
                    <a:pt x="4568" y="171"/>
                  </a:lnTo>
                  <a:lnTo>
                    <a:pt x="4397" y="293"/>
                  </a:lnTo>
                  <a:lnTo>
                    <a:pt x="294" y="4397"/>
                  </a:lnTo>
                  <a:lnTo>
                    <a:pt x="172" y="4568"/>
                  </a:lnTo>
                  <a:lnTo>
                    <a:pt x="74" y="4738"/>
                  </a:lnTo>
                  <a:lnTo>
                    <a:pt x="25" y="4934"/>
                  </a:lnTo>
                  <a:lnTo>
                    <a:pt x="1" y="5129"/>
                  </a:lnTo>
                  <a:lnTo>
                    <a:pt x="1" y="11284"/>
                  </a:lnTo>
                  <a:lnTo>
                    <a:pt x="25" y="11479"/>
                  </a:lnTo>
                  <a:lnTo>
                    <a:pt x="74" y="11675"/>
                  </a:lnTo>
                  <a:lnTo>
                    <a:pt x="172" y="11846"/>
                  </a:lnTo>
                  <a:lnTo>
                    <a:pt x="294" y="12017"/>
                  </a:lnTo>
                  <a:lnTo>
                    <a:pt x="4397" y="16120"/>
                  </a:lnTo>
                  <a:lnTo>
                    <a:pt x="4568" y="16242"/>
                  </a:lnTo>
                  <a:lnTo>
                    <a:pt x="4739" y="16339"/>
                  </a:lnTo>
                  <a:lnTo>
                    <a:pt x="4934" y="16388"/>
                  </a:lnTo>
                  <a:lnTo>
                    <a:pt x="5130" y="16413"/>
                  </a:lnTo>
                  <a:lnTo>
                    <a:pt x="11284" y="16413"/>
                  </a:lnTo>
                  <a:lnTo>
                    <a:pt x="11480" y="16388"/>
                  </a:lnTo>
                  <a:lnTo>
                    <a:pt x="11675" y="16339"/>
                  </a:lnTo>
                  <a:lnTo>
                    <a:pt x="11846" y="16242"/>
                  </a:lnTo>
                  <a:lnTo>
                    <a:pt x="12017" y="16120"/>
                  </a:lnTo>
                  <a:lnTo>
                    <a:pt x="16120" y="12017"/>
                  </a:lnTo>
                  <a:lnTo>
                    <a:pt x="16242" y="11846"/>
                  </a:lnTo>
                  <a:lnTo>
                    <a:pt x="16340" y="11675"/>
                  </a:lnTo>
                  <a:lnTo>
                    <a:pt x="16389" y="11479"/>
                  </a:lnTo>
                  <a:lnTo>
                    <a:pt x="16413" y="11284"/>
                  </a:lnTo>
                  <a:lnTo>
                    <a:pt x="16413" y="5129"/>
                  </a:lnTo>
                  <a:lnTo>
                    <a:pt x="16389" y="4934"/>
                  </a:lnTo>
                  <a:lnTo>
                    <a:pt x="16340" y="4738"/>
                  </a:lnTo>
                  <a:lnTo>
                    <a:pt x="16242" y="4568"/>
                  </a:lnTo>
                  <a:lnTo>
                    <a:pt x="16120" y="4397"/>
                  </a:lnTo>
                  <a:lnTo>
                    <a:pt x="12017" y="293"/>
                  </a:lnTo>
                  <a:lnTo>
                    <a:pt x="11846" y="171"/>
                  </a:lnTo>
                  <a:lnTo>
                    <a:pt x="11675" y="74"/>
                  </a:lnTo>
                  <a:lnTo>
                    <a:pt x="11480" y="25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prstDash val="sysDot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57" name="Shape 540">
              <a:extLst>
                <a:ext uri="{FF2B5EF4-FFF2-40B4-BE49-F238E27FC236}">
                  <a16:creationId xmlns:a16="http://schemas.microsoft.com/office/drawing/2014/main" id="{712C9EF2-59A2-4F46-9046-496742CBFCB3}"/>
                </a:ext>
              </a:extLst>
            </p:cNvPr>
            <p:cNvGrpSpPr/>
            <p:nvPr/>
          </p:nvGrpSpPr>
          <p:grpSpPr>
            <a:xfrm>
              <a:off x="7883713" y="3126266"/>
              <a:ext cx="311615" cy="263877"/>
              <a:chOff x="5275975" y="4344850"/>
              <a:chExt cx="470150" cy="398125"/>
            </a:xfrm>
            <a:grpFill/>
          </p:grpSpPr>
          <p:sp>
            <p:nvSpPr>
              <p:cNvPr id="106" name="Shape 541">
                <a:extLst>
                  <a:ext uri="{FF2B5EF4-FFF2-40B4-BE49-F238E27FC236}">
                    <a16:creationId xmlns:a16="http://schemas.microsoft.com/office/drawing/2014/main" id="{2617DA38-FD86-43A5-BE46-87B3522BA8F8}"/>
                  </a:ext>
                </a:extLst>
              </p:cNvPr>
              <p:cNvSpPr/>
              <p:nvPr/>
            </p:nvSpPr>
            <p:spPr>
              <a:xfrm>
                <a:off x="566125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122" y="1295"/>
                    </a:lnTo>
                    <a:lnTo>
                      <a:pt x="244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418" y="1514"/>
                    </a:lnTo>
                    <a:lnTo>
                      <a:pt x="2540" y="1295"/>
                    </a:lnTo>
                    <a:lnTo>
                      <a:pt x="2613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7" name="Shape 542">
                <a:extLst>
                  <a:ext uri="{FF2B5EF4-FFF2-40B4-BE49-F238E27FC236}">
                    <a16:creationId xmlns:a16="http://schemas.microsoft.com/office/drawing/2014/main" id="{70FF78AA-6350-41E3-BF9A-17DB8FA4261E}"/>
                  </a:ext>
                </a:extLst>
              </p:cNvPr>
              <p:cNvSpPr/>
              <p:nvPr/>
            </p:nvSpPr>
            <p:spPr>
              <a:xfrm>
                <a:off x="529490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98" y="1295"/>
                    </a:lnTo>
                    <a:lnTo>
                      <a:pt x="220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394" y="1514"/>
                    </a:lnTo>
                    <a:lnTo>
                      <a:pt x="2516" y="1295"/>
                    </a:lnTo>
                    <a:lnTo>
                      <a:pt x="2614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8" name="Shape 543">
                <a:extLst>
                  <a:ext uri="{FF2B5EF4-FFF2-40B4-BE49-F238E27FC236}">
                    <a16:creationId xmlns:a16="http://schemas.microsoft.com/office/drawing/2014/main" id="{FC09FEE7-C2E2-4559-A21F-97046CADF2AF}"/>
                  </a:ext>
                </a:extLst>
              </p:cNvPr>
              <p:cNvSpPr/>
              <p:nvPr/>
            </p:nvSpPr>
            <p:spPr>
              <a:xfrm>
                <a:off x="5275975" y="4344850"/>
                <a:ext cx="470150" cy="334025"/>
              </a:xfrm>
              <a:custGeom>
                <a:avLst/>
                <a:gdLst/>
                <a:ahLst/>
                <a:cxnLst/>
                <a:rect l="0" t="0" r="0" b="0"/>
                <a:pathLst>
                  <a:path w="18806" h="13361" extrusionOk="0">
                    <a:moveTo>
                      <a:pt x="10062" y="1344"/>
                    </a:moveTo>
                    <a:lnTo>
                      <a:pt x="10673" y="1368"/>
                    </a:lnTo>
                    <a:lnTo>
                      <a:pt x="11699" y="1442"/>
                    </a:lnTo>
                    <a:lnTo>
                      <a:pt x="12529" y="1564"/>
                    </a:lnTo>
                    <a:lnTo>
                      <a:pt x="13164" y="1686"/>
                    </a:lnTo>
                    <a:lnTo>
                      <a:pt x="13628" y="1808"/>
                    </a:lnTo>
                    <a:lnTo>
                      <a:pt x="13946" y="1906"/>
                    </a:lnTo>
                    <a:lnTo>
                      <a:pt x="14166" y="2003"/>
                    </a:lnTo>
                    <a:lnTo>
                      <a:pt x="14214" y="2052"/>
                    </a:lnTo>
                    <a:lnTo>
                      <a:pt x="14288" y="2174"/>
                    </a:lnTo>
                    <a:lnTo>
                      <a:pt x="14459" y="2638"/>
                    </a:lnTo>
                    <a:lnTo>
                      <a:pt x="14678" y="3273"/>
                    </a:lnTo>
                    <a:lnTo>
                      <a:pt x="14898" y="4006"/>
                    </a:lnTo>
                    <a:lnTo>
                      <a:pt x="15313" y="5374"/>
                    </a:lnTo>
                    <a:lnTo>
                      <a:pt x="15484" y="5984"/>
                    </a:lnTo>
                    <a:lnTo>
                      <a:pt x="15460" y="6033"/>
                    </a:lnTo>
                    <a:lnTo>
                      <a:pt x="15411" y="6106"/>
                    </a:lnTo>
                    <a:lnTo>
                      <a:pt x="15313" y="6180"/>
                    </a:lnTo>
                    <a:lnTo>
                      <a:pt x="15167" y="6277"/>
                    </a:lnTo>
                    <a:lnTo>
                      <a:pt x="14972" y="6399"/>
                    </a:lnTo>
                    <a:lnTo>
                      <a:pt x="14727" y="6522"/>
                    </a:lnTo>
                    <a:lnTo>
                      <a:pt x="14410" y="6619"/>
                    </a:lnTo>
                    <a:lnTo>
                      <a:pt x="14068" y="6741"/>
                    </a:lnTo>
                    <a:lnTo>
                      <a:pt x="13677" y="6864"/>
                    </a:lnTo>
                    <a:lnTo>
                      <a:pt x="13213" y="6986"/>
                    </a:lnTo>
                    <a:lnTo>
                      <a:pt x="12725" y="7083"/>
                    </a:lnTo>
                    <a:lnTo>
                      <a:pt x="12163" y="7181"/>
                    </a:lnTo>
                    <a:lnTo>
                      <a:pt x="11552" y="7254"/>
                    </a:lnTo>
                    <a:lnTo>
                      <a:pt x="10893" y="7303"/>
                    </a:lnTo>
                    <a:lnTo>
                      <a:pt x="10185" y="7352"/>
                    </a:lnTo>
                    <a:lnTo>
                      <a:pt x="8622" y="7352"/>
                    </a:lnTo>
                    <a:lnTo>
                      <a:pt x="7913" y="7303"/>
                    </a:lnTo>
                    <a:lnTo>
                      <a:pt x="7254" y="7254"/>
                    </a:lnTo>
                    <a:lnTo>
                      <a:pt x="6643" y="7181"/>
                    </a:lnTo>
                    <a:lnTo>
                      <a:pt x="6082" y="7083"/>
                    </a:lnTo>
                    <a:lnTo>
                      <a:pt x="5593" y="6986"/>
                    </a:lnTo>
                    <a:lnTo>
                      <a:pt x="5129" y="6864"/>
                    </a:lnTo>
                    <a:lnTo>
                      <a:pt x="4738" y="6741"/>
                    </a:lnTo>
                    <a:lnTo>
                      <a:pt x="4396" y="6619"/>
                    </a:lnTo>
                    <a:lnTo>
                      <a:pt x="4079" y="6522"/>
                    </a:lnTo>
                    <a:lnTo>
                      <a:pt x="3835" y="6399"/>
                    </a:lnTo>
                    <a:lnTo>
                      <a:pt x="3639" y="6277"/>
                    </a:lnTo>
                    <a:lnTo>
                      <a:pt x="3493" y="6180"/>
                    </a:lnTo>
                    <a:lnTo>
                      <a:pt x="3395" y="6106"/>
                    </a:lnTo>
                    <a:lnTo>
                      <a:pt x="3346" y="6033"/>
                    </a:lnTo>
                    <a:lnTo>
                      <a:pt x="3322" y="5984"/>
                    </a:lnTo>
                    <a:lnTo>
                      <a:pt x="3493" y="5374"/>
                    </a:lnTo>
                    <a:lnTo>
                      <a:pt x="3908" y="4006"/>
                    </a:lnTo>
                    <a:lnTo>
                      <a:pt x="4128" y="3273"/>
                    </a:lnTo>
                    <a:lnTo>
                      <a:pt x="4347" y="2638"/>
                    </a:lnTo>
                    <a:lnTo>
                      <a:pt x="4518" y="2174"/>
                    </a:lnTo>
                    <a:lnTo>
                      <a:pt x="4592" y="2052"/>
                    </a:lnTo>
                    <a:lnTo>
                      <a:pt x="4641" y="2003"/>
                    </a:lnTo>
                    <a:lnTo>
                      <a:pt x="4860" y="1906"/>
                    </a:lnTo>
                    <a:lnTo>
                      <a:pt x="5178" y="1808"/>
                    </a:lnTo>
                    <a:lnTo>
                      <a:pt x="5642" y="1686"/>
                    </a:lnTo>
                    <a:lnTo>
                      <a:pt x="6277" y="1564"/>
                    </a:lnTo>
                    <a:lnTo>
                      <a:pt x="7107" y="1442"/>
                    </a:lnTo>
                    <a:lnTo>
                      <a:pt x="8133" y="1368"/>
                    </a:lnTo>
                    <a:lnTo>
                      <a:pt x="8744" y="1344"/>
                    </a:lnTo>
                    <a:close/>
                    <a:moveTo>
                      <a:pt x="11919" y="9916"/>
                    </a:moveTo>
                    <a:lnTo>
                      <a:pt x="12016" y="9941"/>
                    </a:lnTo>
                    <a:lnTo>
                      <a:pt x="12090" y="9990"/>
                    </a:lnTo>
                    <a:lnTo>
                      <a:pt x="12138" y="10063"/>
                    </a:lnTo>
                    <a:lnTo>
                      <a:pt x="12163" y="10161"/>
                    </a:lnTo>
                    <a:lnTo>
                      <a:pt x="12138" y="10258"/>
                    </a:lnTo>
                    <a:lnTo>
                      <a:pt x="12090" y="10332"/>
                    </a:lnTo>
                    <a:lnTo>
                      <a:pt x="12016" y="10380"/>
                    </a:lnTo>
                    <a:lnTo>
                      <a:pt x="11919" y="10405"/>
                    </a:lnTo>
                    <a:lnTo>
                      <a:pt x="6887" y="10405"/>
                    </a:lnTo>
                    <a:lnTo>
                      <a:pt x="6790" y="10380"/>
                    </a:lnTo>
                    <a:lnTo>
                      <a:pt x="6717" y="10332"/>
                    </a:lnTo>
                    <a:lnTo>
                      <a:pt x="6668" y="10258"/>
                    </a:lnTo>
                    <a:lnTo>
                      <a:pt x="6643" y="10161"/>
                    </a:lnTo>
                    <a:lnTo>
                      <a:pt x="6668" y="10063"/>
                    </a:lnTo>
                    <a:lnTo>
                      <a:pt x="6717" y="9990"/>
                    </a:lnTo>
                    <a:lnTo>
                      <a:pt x="6790" y="9941"/>
                    </a:lnTo>
                    <a:lnTo>
                      <a:pt x="6887" y="9916"/>
                    </a:lnTo>
                    <a:close/>
                    <a:moveTo>
                      <a:pt x="11626" y="10991"/>
                    </a:moveTo>
                    <a:lnTo>
                      <a:pt x="11723" y="11015"/>
                    </a:lnTo>
                    <a:lnTo>
                      <a:pt x="11797" y="11064"/>
                    </a:lnTo>
                    <a:lnTo>
                      <a:pt x="11845" y="11138"/>
                    </a:lnTo>
                    <a:lnTo>
                      <a:pt x="11870" y="11235"/>
                    </a:lnTo>
                    <a:lnTo>
                      <a:pt x="11845" y="11333"/>
                    </a:lnTo>
                    <a:lnTo>
                      <a:pt x="11797" y="11406"/>
                    </a:lnTo>
                    <a:lnTo>
                      <a:pt x="11723" y="11455"/>
                    </a:lnTo>
                    <a:lnTo>
                      <a:pt x="11626" y="11479"/>
                    </a:lnTo>
                    <a:lnTo>
                      <a:pt x="7181" y="11479"/>
                    </a:lnTo>
                    <a:lnTo>
                      <a:pt x="7083" y="11455"/>
                    </a:lnTo>
                    <a:lnTo>
                      <a:pt x="7010" y="11406"/>
                    </a:lnTo>
                    <a:lnTo>
                      <a:pt x="6961" y="11333"/>
                    </a:lnTo>
                    <a:lnTo>
                      <a:pt x="6936" y="11235"/>
                    </a:lnTo>
                    <a:lnTo>
                      <a:pt x="6961" y="11138"/>
                    </a:lnTo>
                    <a:lnTo>
                      <a:pt x="7010" y="11064"/>
                    </a:lnTo>
                    <a:lnTo>
                      <a:pt x="7083" y="11015"/>
                    </a:lnTo>
                    <a:lnTo>
                      <a:pt x="7181" y="10991"/>
                    </a:lnTo>
                    <a:close/>
                    <a:moveTo>
                      <a:pt x="4152" y="9110"/>
                    </a:moveTo>
                    <a:lnTo>
                      <a:pt x="4299" y="9159"/>
                    </a:lnTo>
                    <a:lnTo>
                      <a:pt x="4470" y="9208"/>
                    </a:lnTo>
                    <a:lnTo>
                      <a:pt x="4616" y="9281"/>
                    </a:lnTo>
                    <a:lnTo>
                      <a:pt x="4763" y="9379"/>
                    </a:lnTo>
                    <a:lnTo>
                      <a:pt x="4885" y="9501"/>
                    </a:lnTo>
                    <a:lnTo>
                      <a:pt x="5129" y="9745"/>
                    </a:lnTo>
                    <a:lnTo>
                      <a:pt x="5324" y="10039"/>
                    </a:lnTo>
                    <a:lnTo>
                      <a:pt x="5471" y="10332"/>
                    </a:lnTo>
                    <a:lnTo>
                      <a:pt x="5569" y="10649"/>
                    </a:lnTo>
                    <a:lnTo>
                      <a:pt x="5593" y="10796"/>
                    </a:lnTo>
                    <a:lnTo>
                      <a:pt x="5593" y="10918"/>
                    </a:lnTo>
                    <a:lnTo>
                      <a:pt x="5593" y="11064"/>
                    </a:lnTo>
                    <a:lnTo>
                      <a:pt x="5569" y="11162"/>
                    </a:lnTo>
                    <a:lnTo>
                      <a:pt x="5520" y="11260"/>
                    </a:lnTo>
                    <a:lnTo>
                      <a:pt x="5471" y="11357"/>
                    </a:lnTo>
                    <a:lnTo>
                      <a:pt x="5398" y="11431"/>
                    </a:lnTo>
                    <a:lnTo>
                      <a:pt x="5324" y="11504"/>
                    </a:lnTo>
                    <a:lnTo>
                      <a:pt x="5129" y="11602"/>
                    </a:lnTo>
                    <a:lnTo>
                      <a:pt x="4885" y="11675"/>
                    </a:lnTo>
                    <a:lnTo>
                      <a:pt x="4616" y="11699"/>
                    </a:lnTo>
                    <a:lnTo>
                      <a:pt x="4299" y="11724"/>
                    </a:lnTo>
                    <a:lnTo>
                      <a:pt x="3981" y="11724"/>
                    </a:lnTo>
                    <a:lnTo>
                      <a:pt x="3639" y="11699"/>
                    </a:lnTo>
                    <a:lnTo>
                      <a:pt x="3346" y="11626"/>
                    </a:lnTo>
                    <a:lnTo>
                      <a:pt x="3077" y="11504"/>
                    </a:lnTo>
                    <a:lnTo>
                      <a:pt x="2833" y="11333"/>
                    </a:lnTo>
                    <a:lnTo>
                      <a:pt x="2638" y="11162"/>
                    </a:lnTo>
                    <a:lnTo>
                      <a:pt x="2467" y="10918"/>
                    </a:lnTo>
                    <a:lnTo>
                      <a:pt x="2418" y="10820"/>
                    </a:lnTo>
                    <a:lnTo>
                      <a:pt x="2394" y="10674"/>
                    </a:lnTo>
                    <a:lnTo>
                      <a:pt x="2369" y="10551"/>
                    </a:lnTo>
                    <a:lnTo>
                      <a:pt x="2345" y="10429"/>
                    </a:lnTo>
                    <a:lnTo>
                      <a:pt x="2369" y="10283"/>
                    </a:lnTo>
                    <a:lnTo>
                      <a:pt x="2394" y="10161"/>
                    </a:lnTo>
                    <a:lnTo>
                      <a:pt x="2418" y="10039"/>
                    </a:lnTo>
                    <a:lnTo>
                      <a:pt x="2467" y="9916"/>
                    </a:lnTo>
                    <a:lnTo>
                      <a:pt x="2638" y="9697"/>
                    </a:lnTo>
                    <a:lnTo>
                      <a:pt x="2833" y="9501"/>
                    </a:lnTo>
                    <a:lnTo>
                      <a:pt x="3077" y="9330"/>
                    </a:lnTo>
                    <a:lnTo>
                      <a:pt x="3346" y="9208"/>
                    </a:lnTo>
                    <a:lnTo>
                      <a:pt x="3639" y="9135"/>
                    </a:lnTo>
                    <a:lnTo>
                      <a:pt x="3981" y="9110"/>
                    </a:lnTo>
                    <a:close/>
                    <a:moveTo>
                      <a:pt x="14825" y="9110"/>
                    </a:moveTo>
                    <a:lnTo>
                      <a:pt x="15167" y="9135"/>
                    </a:lnTo>
                    <a:lnTo>
                      <a:pt x="15460" y="9208"/>
                    </a:lnTo>
                    <a:lnTo>
                      <a:pt x="15729" y="9330"/>
                    </a:lnTo>
                    <a:lnTo>
                      <a:pt x="15973" y="9501"/>
                    </a:lnTo>
                    <a:lnTo>
                      <a:pt x="16168" y="9697"/>
                    </a:lnTo>
                    <a:lnTo>
                      <a:pt x="16339" y="9916"/>
                    </a:lnTo>
                    <a:lnTo>
                      <a:pt x="16388" y="10039"/>
                    </a:lnTo>
                    <a:lnTo>
                      <a:pt x="16412" y="10161"/>
                    </a:lnTo>
                    <a:lnTo>
                      <a:pt x="16437" y="10283"/>
                    </a:lnTo>
                    <a:lnTo>
                      <a:pt x="16461" y="10429"/>
                    </a:lnTo>
                    <a:lnTo>
                      <a:pt x="16437" y="10551"/>
                    </a:lnTo>
                    <a:lnTo>
                      <a:pt x="16412" y="10674"/>
                    </a:lnTo>
                    <a:lnTo>
                      <a:pt x="16388" y="10820"/>
                    </a:lnTo>
                    <a:lnTo>
                      <a:pt x="16339" y="10918"/>
                    </a:lnTo>
                    <a:lnTo>
                      <a:pt x="16168" y="11162"/>
                    </a:lnTo>
                    <a:lnTo>
                      <a:pt x="15973" y="11333"/>
                    </a:lnTo>
                    <a:lnTo>
                      <a:pt x="15729" y="11504"/>
                    </a:lnTo>
                    <a:lnTo>
                      <a:pt x="15460" y="11626"/>
                    </a:lnTo>
                    <a:lnTo>
                      <a:pt x="15167" y="11699"/>
                    </a:lnTo>
                    <a:lnTo>
                      <a:pt x="14825" y="11724"/>
                    </a:lnTo>
                    <a:lnTo>
                      <a:pt x="14507" y="11724"/>
                    </a:lnTo>
                    <a:lnTo>
                      <a:pt x="14190" y="11699"/>
                    </a:lnTo>
                    <a:lnTo>
                      <a:pt x="13921" y="11675"/>
                    </a:lnTo>
                    <a:lnTo>
                      <a:pt x="13677" y="11602"/>
                    </a:lnTo>
                    <a:lnTo>
                      <a:pt x="13482" y="11504"/>
                    </a:lnTo>
                    <a:lnTo>
                      <a:pt x="13408" y="11431"/>
                    </a:lnTo>
                    <a:lnTo>
                      <a:pt x="13335" y="11357"/>
                    </a:lnTo>
                    <a:lnTo>
                      <a:pt x="13286" y="11260"/>
                    </a:lnTo>
                    <a:lnTo>
                      <a:pt x="13237" y="11162"/>
                    </a:lnTo>
                    <a:lnTo>
                      <a:pt x="13213" y="11064"/>
                    </a:lnTo>
                    <a:lnTo>
                      <a:pt x="13213" y="10918"/>
                    </a:lnTo>
                    <a:lnTo>
                      <a:pt x="13213" y="10796"/>
                    </a:lnTo>
                    <a:lnTo>
                      <a:pt x="13237" y="10649"/>
                    </a:lnTo>
                    <a:lnTo>
                      <a:pt x="13335" y="10332"/>
                    </a:lnTo>
                    <a:lnTo>
                      <a:pt x="13482" y="10039"/>
                    </a:lnTo>
                    <a:lnTo>
                      <a:pt x="13677" y="9745"/>
                    </a:lnTo>
                    <a:lnTo>
                      <a:pt x="13921" y="9501"/>
                    </a:lnTo>
                    <a:lnTo>
                      <a:pt x="14043" y="9379"/>
                    </a:lnTo>
                    <a:lnTo>
                      <a:pt x="14190" y="9281"/>
                    </a:lnTo>
                    <a:lnTo>
                      <a:pt x="14337" y="9208"/>
                    </a:lnTo>
                    <a:lnTo>
                      <a:pt x="14507" y="9159"/>
                    </a:lnTo>
                    <a:lnTo>
                      <a:pt x="14654" y="9110"/>
                    </a:lnTo>
                    <a:close/>
                    <a:moveTo>
                      <a:pt x="9403" y="1"/>
                    </a:moveTo>
                    <a:lnTo>
                      <a:pt x="8280" y="25"/>
                    </a:lnTo>
                    <a:lnTo>
                      <a:pt x="7303" y="74"/>
                    </a:lnTo>
                    <a:lnTo>
                      <a:pt x="6497" y="147"/>
                    </a:lnTo>
                    <a:lnTo>
                      <a:pt x="5837" y="220"/>
                    </a:lnTo>
                    <a:lnTo>
                      <a:pt x="5324" y="318"/>
                    </a:lnTo>
                    <a:lnTo>
                      <a:pt x="4958" y="391"/>
                    </a:lnTo>
                    <a:lnTo>
                      <a:pt x="4665" y="440"/>
                    </a:lnTo>
                    <a:lnTo>
                      <a:pt x="4421" y="538"/>
                    </a:lnTo>
                    <a:lnTo>
                      <a:pt x="4201" y="660"/>
                    </a:lnTo>
                    <a:lnTo>
                      <a:pt x="3981" y="807"/>
                    </a:lnTo>
                    <a:lnTo>
                      <a:pt x="3761" y="978"/>
                    </a:lnTo>
                    <a:lnTo>
                      <a:pt x="3590" y="1173"/>
                    </a:lnTo>
                    <a:lnTo>
                      <a:pt x="3419" y="1368"/>
                    </a:lnTo>
                    <a:lnTo>
                      <a:pt x="3273" y="1588"/>
                    </a:lnTo>
                    <a:lnTo>
                      <a:pt x="3175" y="1808"/>
                    </a:lnTo>
                    <a:lnTo>
                      <a:pt x="2272" y="4153"/>
                    </a:lnTo>
                    <a:lnTo>
                      <a:pt x="928" y="4153"/>
                    </a:lnTo>
                    <a:lnTo>
                      <a:pt x="831" y="4177"/>
                    </a:lnTo>
                    <a:lnTo>
                      <a:pt x="733" y="4226"/>
                    </a:lnTo>
                    <a:lnTo>
                      <a:pt x="635" y="4299"/>
                    </a:lnTo>
                    <a:lnTo>
                      <a:pt x="464" y="4446"/>
                    </a:lnTo>
                    <a:lnTo>
                      <a:pt x="293" y="4641"/>
                    </a:lnTo>
                    <a:lnTo>
                      <a:pt x="171" y="4861"/>
                    </a:lnTo>
                    <a:lnTo>
                      <a:pt x="73" y="5105"/>
                    </a:lnTo>
                    <a:lnTo>
                      <a:pt x="25" y="5349"/>
                    </a:lnTo>
                    <a:lnTo>
                      <a:pt x="0" y="5569"/>
                    </a:lnTo>
                    <a:lnTo>
                      <a:pt x="25" y="5764"/>
                    </a:lnTo>
                    <a:lnTo>
                      <a:pt x="73" y="5911"/>
                    </a:lnTo>
                    <a:lnTo>
                      <a:pt x="171" y="6033"/>
                    </a:lnTo>
                    <a:lnTo>
                      <a:pt x="293" y="6106"/>
                    </a:lnTo>
                    <a:lnTo>
                      <a:pt x="464" y="6155"/>
                    </a:lnTo>
                    <a:lnTo>
                      <a:pt x="635" y="6204"/>
                    </a:lnTo>
                    <a:lnTo>
                      <a:pt x="1466" y="6204"/>
                    </a:lnTo>
                    <a:lnTo>
                      <a:pt x="1148" y="7034"/>
                    </a:lnTo>
                    <a:lnTo>
                      <a:pt x="1002" y="7547"/>
                    </a:lnTo>
                    <a:lnTo>
                      <a:pt x="879" y="8109"/>
                    </a:lnTo>
                    <a:lnTo>
                      <a:pt x="782" y="8695"/>
                    </a:lnTo>
                    <a:lnTo>
                      <a:pt x="757" y="9233"/>
                    </a:lnTo>
                    <a:lnTo>
                      <a:pt x="757" y="13360"/>
                    </a:lnTo>
                    <a:lnTo>
                      <a:pt x="18049" y="13360"/>
                    </a:lnTo>
                    <a:lnTo>
                      <a:pt x="18049" y="9233"/>
                    </a:lnTo>
                    <a:lnTo>
                      <a:pt x="18024" y="8695"/>
                    </a:lnTo>
                    <a:lnTo>
                      <a:pt x="17927" y="8109"/>
                    </a:lnTo>
                    <a:lnTo>
                      <a:pt x="17805" y="7547"/>
                    </a:lnTo>
                    <a:lnTo>
                      <a:pt x="17658" y="7034"/>
                    </a:lnTo>
                    <a:lnTo>
                      <a:pt x="17341" y="6204"/>
                    </a:lnTo>
                    <a:lnTo>
                      <a:pt x="18171" y="6204"/>
                    </a:lnTo>
                    <a:lnTo>
                      <a:pt x="18342" y="6155"/>
                    </a:lnTo>
                    <a:lnTo>
                      <a:pt x="18513" y="6106"/>
                    </a:lnTo>
                    <a:lnTo>
                      <a:pt x="18635" y="6033"/>
                    </a:lnTo>
                    <a:lnTo>
                      <a:pt x="18733" y="5911"/>
                    </a:lnTo>
                    <a:lnTo>
                      <a:pt x="18782" y="5764"/>
                    </a:lnTo>
                    <a:lnTo>
                      <a:pt x="18806" y="5569"/>
                    </a:lnTo>
                    <a:lnTo>
                      <a:pt x="18782" y="5349"/>
                    </a:lnTo>
                    <a:lnTo>
                      <a:pt x="18733" y="5105"/>
                    </a:lnTo>
                    <a:lnTo>
                      <a:pt x="18635" y="4861"/>
                    </a:lnTo>
                    <a:lnTo>
                      <a:pt x="18513" y="4641"/>
                    </a:lnTo>
                    <a:lnTo>
                      <a:pt x="18342" y="4446"/>
                    </a:lnTo>
                    <a:lnTo>
                      <a:pt x="18171" y="4299"/>
                    </a:lnTo>
                    <a:lnTo>
                      <a:pt x="18073" y="4226"/>
                    </a:lnTo>
                    <a:lnTo>
                      <a:pt x="17976" y="4177"/>
                    </a:lnTo>
                    <a:lnTo>
                      <a:pt x="17878" y="4153"/>
                    </a:lnTo>
                    <a:lnTo>
                      <a:pt x="16535" y="4153"/>
                    </a:lnTo>
                    <a:lnTo>
                      <a:pt x="15631" y="1808"/>
                    </a:lnTo>
                    <a:lnTo>
                      <a:pt x="15533" y="1588"/>
                    </a:lnTo>
                    <a:lnTo>
                      <a:pt x="15387" y="1368"/>
                    </a:lnTo>
                    <a:lnTo>
                      <a:pt x="15216" y="1173"/>
                    </a:lnTo>
                    <a:lnTo>
                      <a:pt x="15045" y="978"/>
                    </a:lnTo>
                    <a:lnTo>
                      <a:pt x="14825" y="807"/>
                    </a:lnTo>
                    <a:lnTo>
                      <a:pt x="14605" y="660"/>
                    </a:lnTo>
                    <a:lnTo>
                      <a:pt x="14385" y="538"/>
                    </a:lnTo>
                    <a:lnTo>
                      <a:pt x="14141" y="440"/>
                    </a:lnTo>
                    <a:lnTo>
                      <a:pt x="13848" y="391"/>
                    </a:lnTo>
                    <a:lnTo>
                      <a:pt x="13482" y="318"/>
                    </a:lnTo>
                    <a:lnTo>
                      <a:pt x="12969" y="220"/>
                    </a:lnTo>
                    <a:lnTo>
                      <a:pt x="12309" y="147"/>
                    </a:lnTo>
                    <a:lnTo>
                      <a:pt x="11503" y="74"/>
                    </a:lnTo>
                    <a:lnTo>
                      <a:pt x="10527" y="25"/>
                    </a:lnTo>
                    <a:lnTo>
                      <a:pt x="940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58" name="Shape 544">
              <a:extLst>
                <a:ext uri="{FF2B5EF4-FFF2-40B4-BE49-F238E27FC236}">
                  <a16:creationId xmlns:a16="http://schemas.microsoft.com/office/drawing/2014/main" id="{545AAB01-6000-4500-AE31-32423B8AAA88}"/>
                </a:ext>
              </a:extLst>
            </p:cNvPr>
            <p:cNvSpPr/>
            <p:nvPr/>
          </p:nvSpPr>
          <p:spPr>
            <a:xfrm>
              <a:off x="8346673" y="3118462"/>
              <a:ext cx="280066" cy="280050"/>
            </a:xfrm>
            <a:custGeom>
              <a:avLst/>
              <a:gdLst/>
              <a:ahLst/>
              <a:cxnLst/>
              <a:rect l="0" t="0" r="0" b="0"/>
              <a:pathLst>
                <a:path w="16902" h="16901" extrusionOk="0">
                  <a:moveTo>
                    <a:pt x="14386" y="757"/>
                  </a:moveTo>
                  <a:lnTo>
                    <a:pt x="14557" y="782"/>
                  </a:lnTo>
                  <a:lnTo>
                    <a:pt x="14728" y="806"/>
                  </a:lnTo>
                  <a:lnTo>
                    <a:pt x="14899" y="831"/>
                  </a:lnTo>
                  <a:lnTo>
                    <a:pt x="15070" y="904"/>
                  </a:lnTo>
                  <a:lnTo>
                    <a:pt x="15216" y="977"/>
                  </a:lnTo>
                  <a:lnTo>
                    <a:pt x="15363" y="1050"/>
                  </a:lnTo>
                  <a:lnTo>
                    <a:pt x="15509" y="1148"/>
                  </a:lnTo>
                  <a:lnTo>
                    <a:pt x="15631" y="1270"/>
                  </a:lnTo>
                  <a:lnTo>
                    <a:pt x="15729" y="1392"/>
                  </a:lnTo>
                  <a:lnTo>
                    <a:pt x="15827" y="1539"/>
                  </a:lnTo>
                  <a:lnTo>
                    <a:pt x="15925" y="1661"/>
                  </a:lnTo>
                  <a:lnTo>
                    <a:pt x="15998" y="1807"/>
                  </a:lnTo>
                  <a:lnTo>
                    <a:pt x="16047" y="1978"/>
                  </a:lnTo>
                  <a:lnTo>
                    <a:pt x="16095" y="2125"/>
                  </a:lnTo>
                  <a:lnTo>
                    <a:pt x="16120" y="2296"/>
                  </a:lnTo>
                  <a:lnTo>
                    <a:pt x="16144" y="2467"/>
                  </a:lnTo>
                  <a:lnTo>
                    <a:pt x="16120" y="2565"/>
                  </a:lnTo>
                  <a:lnTo>
                    <a:pt x="16071" y="2638"/>
                  </a:lnTo>
                  <a:lnTo>
                    <a:pt x="15998" y="2687"/>
                  </a:lnTo>
                  <a:lnTo>
                    <a:pt x="15900" y="2711"/>
                  </a:lnTo>
                  <a:lnTo>
                    <a:pt x="15802" y="2687"/>
                  </a:lnTo>
                  <a:lnTo>
                    <a:pt x="15729" y="2638"/>
                  </a:lnTo>
                  <a:lnTo>
                    <a:pt x="15680" y="2565"/>
                  </a:lnTo>
                  <a:lnTo>
                    <a:pt x="15656" y="2467"/>
                  </a:lnTo>
                  <a:lnTo>
                    <a:pt x="15631" y="2247"/>
                  </a:lnTo>
                  <a:lnTo>
                    <a:pt x="15558" y="2003"/>
                  </a:lnTo>
                  <a:lnTo>
                    <a:pt x="15436" y="1807"/>
                  </a:lnTo>
                  <a:lnTo>
                    <a:pt x="15290" y="1612"/>
                  </a:lnTo>
                  <a:lnTo>
                    <a:pt x="15094" y="1466"/>
                  </a:lnTo>
                  <a:lnTo>
                    <a:pt x="14874" y="1343"/>
                  </a:lnTo>
                  <a:lnTo>
                    <a:pt x="14630" y="1270"/>
                  </a:lnTo>
                  <a:lnTo>
                    <a:pt x="14386" y="1246"/>
                  </a:lnTo>
                  <a:lnTo>
                    <a:pt x="14288" y="1246"/>
                  </a:lnTo>
                  <a:lnTo>
                    <a:pt x="14215" y="1172"/>
                  </a:lnTo>
                  <a:lnTo>
                    <a:pt x="14166" y="1099"/>
                  </a:lnTo>
                  <a:lnTo>
                    <a:pt x="14142" y="1002"/>
                  </a:lnTo>
                  <a:lnTo>
                    <a:pt x="14166" y="904"/>
                  </a:lnTo>
                  <a:lnTo>
                    <a:pt x="14215" y="831"/>
                  </a:lnTo>
                  <a:lnTo>
                    <a:pt x="14288" y="782"/>
                  </a:lnTo>
                  <a:lnTo>
                    <a:pt x="14386" y="757"/>
                  </a:lnTo>
                  <a:close/>
                  <a:moveTo>
                    <a:pt x="15460" y="0"/>
                  </a:moveTo>
                  <a:lnTo>
                    <a:pt x="15167" y="25"/>
                  </a:lnTo>
                  <a:lnTo>
                    <a:pt x="14850" y="49"/>
                  </a:lnTo>
                  <a:lnTo>
                    <a:pt x="14557" y="122"/>
                  </a:lnTo>
                  <a:lnTo>
                    <a:pt x="14117" y="244"/>
                  </a:lnTo>
                  <a:lnTo>
                    <a:pt x="13873" y="318"/>
                  </a:lnTo>
                  <a:lnTo>
                    <a:pt x="13653" y="415"/>
                  </a:lnTo>
                  <a:lnTo>
                    <a:pt x="13458" y="537"/>
                  </a:lnTo>
                  <a:lnTo>
                    <a:pt x="13287" y="660"/>
                  </a:lnTo>
                  <a:lnTo>
                    <a:pt x="10625" y="3346"/>
                  </a:lnTo>
                  <a:lnTo>
                    <a:pt x="2858" y="1221"/>
                  </a:lnTo>
                  <a:lnTo>
                    <a:pt x="2712" y="1197"/>
                  </a:lnTo>
                  <a:lnTo>
                    <a:pt x="2590" y="1221"/>
                  </a:lnTo>
                  <a:lnTo>
                    <a:pt x="2467" y="1270"/>
                  </a:lnTo>
                  <a:lnTo>
                    <a:pt x="2345" y="1343"/>
                  </a:lnTo>
                  <a:lnTo>
                    <a:pt x="1613" y="2101"/>
                  </a:lnTo>
                  <a:lnTo>
                    <a:pt x="1539" y="2198"/>
                  </a:lnTo>
                  <a:lnTo>
                    <a:pt x="1491" y="2296"/>
                  </a:lnTo>
                  <a:lnTo>
                    <a:pt x="1466" y="2418"/>
                  </a:lnTo>
                  <a:lnTo>
                    <a:pt x="1466" y="2516"/>
                  </a:lnTo>
                  <a:lnTo>
                    <a:pt x="1491" y="2613"/>
                  </a:lnTo>
                  <a:lnTo>
                    <a:pt x="1515" y="2687"/>
                  </a:lnTo>
                  <a:lnTo>
                    <a:pt x="1613" y="2833"/>
                  </a:lnTo>
                  <a:lnTo>
                    <a:pt x="1710" y="2907"/>
                  </a:lnTo>
                  <a:lnTo>
                    <a:pt x="7425" y="6619"/>
                  </a:lnTo>
                  <a:lnTo>
                    <a:pt x="4177" y="10893"/>
                  </a:lnTo>
                  <a:lnTo>
                    <a:pt x="929" y="10331"/>
                  </a:lnTo>
                  <a:lnTo>
                    <a:pt x="831" y="10331"/>
                  </a:lnTo>
                  <a:lnTo>
                    <a:pt x="709" y="10356"/>
                  </a:lnTo>
                  <a:lnTo>
                    <a:pt x="611" y="10404"/>
                  </a:lnTo>
                  <a:lnTo>
                    <a:pt x="514" y="10478"/>
                  </a:lnTo>
                  <a:lnTo>
                    <a:pt x="147" y="10844"/>
                  </a:lnTo>
                  <a:lnTo>
                    <a:pt x="74" y="10942"/>
                  </a:lnTo>
                  <a:lnTo>
                    <a:pt x="25" y="11064"/>
                  </a:lnTo>
                  <a:lnTo>
                    <a:pt x="1" y="11186"/>
                  </a:lnTo>
                  <a:lnTo>
                    <a:pt x="1" y="11308"/>
                  </a:lnTo>
                  <a:lnTo>
                    <a:pt x="50" y="11455"/>
                  </a:lnTo>
                  <a:lnTo>
                    <a:pt x="147" y="11601"/>
                  </a:lnTo>
                  <a:lnTo>
                    <a:pt x="245" y="11674"/>
                  </a:lnTo>
                  <a:lnTo>
                    <a:pt x="3444" y="13457"/>
                  </a:lnTo>
                  <a:lnTo>
                    <a:pt x="5227" y="16657"/>
                  </a:lnTo>
                  <a:lnTo>
                    <a:pt x="5301" y="16754"/>
                  </a:lnTo>
                  <a:lnTo>
                    <a:pt x="5447" y="16852"/>
                  </a:lnTo>
                  <a:lnTo>
                    <a:pt x="5594" y="16901"/>
                  </a:lnTo>
                  <a:lnTo>
                    <a:pt x="5716" y="16901"/>
                  </a:lnTo>
                  <a:lnTo>
                    <a:pt x="5838" y="16877"/>
                  </a:lnTo>
                  <a:lnTo>
                    <a:pt x="5960" y="16828"/>
                  </a:lnTo>
                  <a:lnTo>
                    <a:pt x="6058" y="16754"/>
                  </a:lnTo>
                  <a:lnTo>
                    <a:pt x="6424" y="16388"/>
                  </a:lnTo>
                  <a:lnTo>
                    <a:pt x="6497" y="16290"/>
                  </a:lnTo>
                  <a:lnTo>
                    <a:pt x="6546" y="16193"/>
                  </a:lnTo>
                  <a:lnTo>
                    <a:pt x="6571" y="16071"/>
                  </a:lnTo>
                  <a:lnTo>
                    <a:pt x="6571" y="15973"/>
                  </a:lnTo>
                  <a:lnTo>
                    <a:pt x="6009" y="12725"/>
                  </a:lnTo>
                  <a:lnTo>
                    <a:pt x="10283" y="9476"/>
                  </a:lnTo>
                  <a:lnTo>
                    <a:pt x="13995" y="15191"/>
                  </a:lnTo>
                  <a:lnTo>
                    <a:pt x="14068" y="15289"/>
                  </a:lnTo>
                  <a:lnTo>
                    <a:pt x="14215" y="15387"/>
                  </a:lnTo>
                  <a:lnTo>
                    <a:pt x="14288" y="15411"/>
                  </a:lnTo>
                  <a:lnTo>
                    <a:pt x="14386" y="15436"/>
                  </a:lnTo>
                  <a:lnTo>
                    <a:pt x="14484" y="15436"/>
                  </a:lnTo>
                  <a:lnTo>
                    <a:pt x="14606" y="15411"/>
                  </a:lnTo>
                  <a:lnTo>
                    <a:pt x="14703" y="15362"/>
                  </a:lnTo>
                  <a:lnTo>
                    <a:pt x="14801" y="15289"/>
                  </a:lnTo>
                  <a:lnTo>
                    <a:pt x="15558" y="14556"/>
                  </a:lnTo>
                  <a:lnTo>
                    <a:pt x="15631" y="14434"/>
                  </a:lnTo>
                  <a:lnTo>
                    <a:pt x="15680" y="14312"/>
                  </a:lnTo>
                  <a:lnTo>
                    <a:pt x="15705" y="14190"/>
                  </a:lnTo>
                  <a:lnTo>
                    <a:pt x="15680" y="14043"/>
                  </a:lnTo>
                  <a:lnTo>
                    <a:pt x="13555" y="6277"/>
                  </a:lnTo>
                  <a:lnTo>
                    <a:pt x="16242" y="3615"/>
                  </a:lnTo>
                  <a:lnTo>
                    <a:pt x="16364" y="3444"/>
                  </a:lnTo>
                  <a:lnTo>
                    <a:pt x="16486" y="3248"/>
                  </a:lnTo>
                  <a:lnTo>
                    <a:pt x="16584" y="3029"/>
                  </a:lnTo>
                  <a:lnTo>
                    <a:pt x="16657" y="2784"/>
                  </a:lnTo>
                  <a:lnTo>
                    <a:pt x="16779" y="2345"/>
                  </a:lnTo>
                  <a:lnTo>
                    <a:pt x="16853" y="2052"/>
                  </a:lnTo>
                  <a:lnTo>
                    <a:pt x="16877" y="1734"/>
                  </a:lnTo>
                  <a:lnTo>
                    <a:pt x="16901" y="1441"/>
                  </a:lnTo>
                  <a:lnTo>
                    <a:pt x="16901" y="1197"/>
                  </a:lnTo>
                  <a:lnTo>
                    <a:pt x="16901" y="953"/>
                  </a:lnTo>
                  <a:lnTo>
                    <a:pt x="16853" y="757"/>
                  </a:lnTo>
                  <a:lnTo>
                    <a:pt x="16779" y="586"/>
                  </a:lnTo>
                  <a:lnTo>
                    <a:pt x="16706" y="415"/>
                  </a:lnTo>
                  <a:lnTo>
                    <a:pt x="16608" y="293"/>
                  </a:lnTo>
                  <a:lnTo>
                    <a:pt x="16486" y="196"/>
                  </a:lnTo>
                  <a:lnTo>
                    <a:pt x="16315" y="122"/>
                  </a:lnTo>
                  <a:lnTo>
                    <a:pt x="16144" y="49"/>
                  </a:lnTo>
                  <a:lnTo>
                    <a:pt x="15949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prstDash val="sysDot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59" name="Shape 545">
              <a:extLst>
                <a:ext uri="{FF2B5EF4-FFF2-40B4-BE49-F238E27FC236}">
                  <a16:creationId xmlns:a16="http://schemas.microsoft.com/office/drawing/2014/main" id="{554DA872-3768-47AA-9E96-B77A1D34A3CF}"/>
                </a:ext>
              </a:extLst>
            </p:cNvPr>
            <p:cNvGrpSpPr/>
            <p:nvPr/>
          </p:nvGrpSpPr>
          <p:grpSpPr>
            <a:xfrm rot="1223491">
              <a:off x="8789396" y="3104824"/>
              <a:ext cx="287357" cy="306760"/>
              <a:chOff x="6642425" y="4312500"/>
              <a:chExt cx="433550" cy="462825"/>
            </a:xfrm>
            <a:grpFill/>
          </p:grpSpPr>
          <p:sp>
            <p:nvSpPr>
              <p:cNvPr id="103" name="Shape 546">
                <a:extLst>
                  <a:ext uri="{FF2B5EF4-FFF2-40B4-BE49-F238E27FC236}">
                    <a16:creationId xmlns:a16="http://schemas.microsoft.com/office/drawing/2014/main" id="{AD1A88EE-EAAC-4AF3-BB19-4F7560E856D2}"/>
                  </a:ext>
                </a:extLst>
              </p:cNvPr>
              <p:cNvSpPr/>
              <p:nvPr/>
            </p:nvSpPr>
            <p:spPr>
              <a:xfrm>
                <a:off x="6642425" y="4687375"/>
                <a:ext cx="433550" cy="39125"/>
              </a:xfrm>
              <a:custGeom>
                <a:avLst/>
                <a:gdLst/>
                <a:ahLst/>
                <a:cxnLst/>
                <a:rect l="0" t="0" r="0" b="0"/>
                <a:pathLst>
                  <a:path w="17342" h="1565" extrusionOk="0">
                    <a:moveTo>
                      <a:pt x="489" y="1"/>
                    </a:moveTo>
                    <a:lnTo>
                      <a:pt x="392" y="25"/>
                    </a:lnTo>
                    <a:lnTo>
                      <a:pt x="294" y="50"/>
                    </a:lnTo>
                    <a:lnTo>
                      <a:pt x="221" y="99"/>
                    </a:lnTo>
                    <a:lnTo>
                      <a:pt x="147" y="148"/>
                    </a:lnTo>
                    <a:lnTo>
                      <a:pt x="74" y="221"/>
                    </a:lnTo>
                    <a:lnTo>
                      <a:pt x="25" y="318"/>
                    </a:lnTo>
                    <a:lnTo>
                      <a:pt x="1" y="392"/>
                    </a:lnTo>
                    <a:lnTo>
                      <a:pt x="1" y="489"/>
                    </a:lnTo>
                    <a:lnTo>
                      <a:pt x="1" y="612"/>
                    </a:lnTo>
                    <a:lnTo>
                      <a:pt x="25" y="685"/>
                    </a:lnTo>
                    <a:lnTo>
                      <a:pt x="74" y="783"/>
                    </a:lnTo>
                    <a:lnTo>
                      <a:pt x="147" y="856"/>
                    </a:lnTo>
                    <a:lnTo>
                      <a:pt x="221" y="905"/>
                    </a:lnTo>
                    <a:lnTo>
                      <a:pt x="294" y="953"/>
                    </a:lnTo>
                    <a:lnTo>
                      <a:pt x="392" y="978"/>
                    </a:lnTo>
                    <a:lnTo>
                      <a:pt x="489" y="978"/>
                    </a:lnTo>
                    <a:lnTo>
                      <a:pt x="734" y="1002"/>
                    </a:lnTo>
                    <a:lnTo>
                      <a:pt x="929" y="1051"/>
                    </a:lnTo>
                    <a:lnTo>
                      <a:pt x="1100" y="1124"/>
                    </a:lnTo>
                    <a:lnTo>
                      <a:pt x="1271" y="1222"/>
                    </a:lnTo>
                    <a:lnTo>
                      <a:pt x="1491" y="1344"/>
                    </a:lnTo>
                    <a:lnTo>
                      <a:pt x="1759" y="1466"/>
                    </a:lnTo>
                    <a:lnTo>
                      <a:pt x="1930" y="1515"/>
                    </a:lnTo>
                    <a:lnTo>
                      <a:pt x="2101" y="1540"/>
                    </a:lnTo>
                    <a:lnTo>
                      <a:pt x="2297" y="1564"/>
                    </a:lnTo>
                    <a:lnTo>
                      <a:pt x="2761" y="1564"/>
                    </a:lnTo>
                    <a:lnTo>
                      <a:pt x="2956" y="1540"/>
                    </a:lnTo>
                    <a:lnTo>
                      <a:pt x="3127" y="1515"/>
                    </a:lnTo>
                    <a:lnTo>
                      <a:pt x="3298" y="1466"/>
                    </a:lnTo>
                    <a:lnTo>
                      <a:pt x="3567" y="1344"/>
                    </a:lnTo>
                    <a:lnTo>
                      <a:pt x="3787" y="1222"/>
                    </a:lnTo>
                    <a:lnTo>
                      <a:pt x="3957" y="1124"/>
                    </a:lnTo>
                    <a:lnTo>
                      <a:pt x="4128" y="1051"/>
                    </a:lnTo>
                    <a:lnTo>
                      <a:pt x="4324" y="1002"/>
                    </a:lnTo>
                    <a:lnTo>
                      <a:pt x="4568" y="978"/>
                    </a:lnTo>
                    <a:lnTo>
                      <a:pt x="4837" y="1002"/>
                    </a:lnTo>
                    <a:lnTo>
                      <a:pt x="5032" y="1051"/>
                    </a:lnTo>
                    <a:lnTo>
                      <a:pt x="5179" y="1124"/>
                    </a:lnTo>
                    <a:lnTo>
                      <a:pt x="5350" y="1222"/>
                    </a:lnTo>
                    <a:lnTo>
                      <a:pt x="5594" y="1344"/>
                    </a:lnTo>
                    <a:lnTo>
                      <a:pt x="5862" y="1466"/>
                    </a:lnTo>
                    <a:lnTo>
                      <a:pt x="6009" y="1515"/>
                    </a:lnTo>
                    <a:lnTo>
                      <a:pt x="6204" y="1540"/>
                    </a:lnTo>
                    <a:lnTo>
                      <a:pt x="6400" y="1564"/>
                    </a:lnTo>
                    <a:lnTo>
                      <a:pt x="6839" y="1564"/>
                    </a:lnTo>
                    <a:lnTo>
                      <a:pt x="7059" y="1540"/>
                    </a:lnTo>
                    <a:lnTo>
                      <a:pt x="7230" y="1515"/>
                    </a:lnTo>
                    <a:lnTo>
                      <a:pt x="7401" y="1466"/>
                    </a:lnTo>
                    <a:lnTo>
                      <a:pt x="7670" y="1344"/>
                    </a:lnTo>
                    <a:lnTo>
                      <a:pt x="7890" y="1222"/>
                    </a:lnTo>
                    <a:lnTo>
                      <a:pt x="8061" y="1124"/>
                    </a:lnTo>
                    <a:lnTo>
                      <a:pt x="8231" y="1051"/>
                    </a:lnTo>
                    <a:lnTo>
                      <a:pt x="8427" y="1002"/>
                    </a:lnTo>
                    <a:lnTo>
                      <a:pt x="8671" y="978"/>
                    </a:lnTo>
                    <a:lnTo>
                      <a:pt x="8915" y="1002"/>
                    </a:lnTo>
                    <a:lnTo>
                      <a:pt x="9111" y="1051"/>
                    </a:lnTo>
                    <a:lnTo>
                      <a:pt x="9282" y="1124"/>
                    </a:lnTo>
                    <a:lnTo>
                      <a:pt x="9453" y="1222"/>
                    </a:lnTo>
                    <a:lnTo>
                      <a:pt x="9672" y="1344"/>
                    </a:lnTo>
                    <a:lnTo>
                      <a:pt x="9941" y="1466"/>
                    </a:lnTo>
                    <a:lnTo>
                      <a:pt x="10112" y="1515"/>
                    </a:lnTo>
                    <a:lnTo>
                      <a:pt x="10283" y="1540"/>
                    </a:lnTo>
                    <a:lnTo>
                      <a:pt x="10478" y="1564"/>
                    </a:lnTo>
                    <a:lnTo>
                      <a:pt x="10942" y="1564"/>
                    </a:lnTo>
                    <a:lnTo>
                      <a:pt x="11138" y="1540"/>
                    </a:lnTo>
                    <a:lnTo>
                      <a:pt x="11333" y="1515"/>
                    </a:lnTo>
                    <a:lnTo>
                      <a:pt x="11480" y="1466"/>
                    </a:lnTo>
                    <a:lnTo>
                      <a:pt x="11748" y="1344"/>
                    </a:lnTo>
                    <a:lnTo>
                      <a:pt x="11993" y="1222"/>
                    </a:lnTo>
                    <a:lnTo>
                      <a:pt x="12139" y="1124"/>
                    </a:lnTo>
                    <a:lnTo>
                      <a:pt x="12310" y="1051"/>
                    </a:lnTo>
                    <a:lnTo>
                      <a:pt x="12506" y="1002"/>
                    </a:lnTo>
                    <a:lnTo>
                      <a:pt x="12774" y="978"/>
                    </a:lnTo>
                    <a:lnTo>
                      <a:pt x="13018" y="1002"/>
                    </a:lnTo>
                    <a:lnTo>
                      <a:pt x="13214" y="1051"/>
                    </a:lnTo>
                    <a:lnTo>
                      <a:pt x="13385" y="1124"/>
                    </a:lnTo>
                    <a:lnTo>
                      <a:pt x="13556" y="1222"/>
                    </a:lnTo>
                    <a:lnTo>
                      <a:pt x="13776" y="1344"/>
                    </a:lnTo>
                    <a:lnTo>
                      <a:pt x="14044" y="1466"/>
                    </a:lnTo>
                    <a:lnTo>
                      <a:pt x="14215" y="1515"/>
                    </a:lnTo>
                    <a:lnTo>
                      <a:pt x="14386" y="1540"/>
                    </a:lnTo>
                    <a:lnTo>
                      <a:pt x="14581" y="1564"/>
                    </a:lnTo>
                    <a:lnTo>
                      <a:pt x="15046" y="1564"/>
                    </a:lnTo>
                    <a:lnTo>
                      <a:pt x="15241" y="1540"/>
                    </a:lnTo>
                    <a:lnTo>
                      <a:pt x="15412" y="1515"/>
                    </a:lnTo>
                    <a:lnTo>
                      <a:pt x="15583" y="1466"/>
                    </a:lnTo>
                    <a:lnTo>
                      <a:pt x="15851" y="1344"/>
                    </a:lnTo>
                    <a:lnTo>
                      <a:pt x="16071" y="1222"/>
                    </a:lnTo>
                    <a:lnTo>
                      <a:pt x="16242" y="1124"/>
                    </a:lnTo>
                    <a:lnTo>
                      <a:pt x="16413" y="1051"/>
                    </a:lnTo>
                    <a:lnTo>
                      <a:pt x="16609" y="1002"/>
                    </a:lnTo>
                    <a:lnTo>
                      <a:pt x="16853" y="978"/>
                    </a:lnTo>
                    <a:lnTo>
                      <a:pt x="16951" y="978"/>
                    </a:lnTo>
                    <a:lnTo>
                      <a:pt x="17048" y="953"/>
                    </a:lnTo>
                    <a:lnTo>
                      <a:pt x="17121" y="905"/>
                    </a:lnTo>
                    <a:lnTo>
                      <a:pt x="17195" y="856"/>
                    </a:lnTo>
                    <a:lnTo>
                      <a:pt x="17268" y="783"/>
                    </a:lnTo>
                    <a:lnTo>
                      <a:pt x="17317" y="685"/>
                    </a:lnTo>
                    <a:lnTo>
                      <a:pt x="17341" y="612"/>
                    </a:lnTo>
                    <a:lnTo>
                      <a:pt x="17341" y="489"/>
                    </a:lnTo>
                    <a:lnTo>
                      <a:pt x="17341" y="392"/>
                    </a:lnTo>
                    <a:lnTo>
                      <a:pt x="17317" y="318"/>
                    </a:lnTo>
                    <a:lnTo>
                      <a:pt x="17268" y="221"/>
                    </a:lnTo>
                    <a:lnTo>
                      <a:pt x="17195" y="148"/>
                    </a:lnTo>
                    <a:lnTo>
                      <a:pt x="17121" y="99"/>
                    </a:lnTo>
                    <a:lnTo>
                      <a:pt x="17048" y="50"/>
                    </a:lnTo>
                    <a:lnTo>
                      <a:pt x="16951" y="25"/>
                    </a:lnTo>
                    <a:lnTo>
                      <a:pt x="16853" y="1"/>
                    </a:lnTo>
                    <a:lnTo>
                      <a:pt x="16633" y="25"/>
                    </a:lnTo>
                    <a:lnTo>
                      <a:pt x="16438" y="50"/>
                    </a:lnTo>
                    <a:lnTo>
                      <a:pt x="16242" y="74"/>
                    </a:lnTo>
                    <a:lnTo>
                      <a:pt x="16096" y="123"/>
                    </a:lnTo>
                    <a:lnTo>
                      <a:pt x="15827" y="245"/>
                    </a:lnTo>
                    <a:lnTo>
                      <a:pt x="15583" y="367"/>
                    </a:lnTo>
                    <a:lnTo>
                      <a:pt x="15436" y="465"/>
                    </a:lnTo>
                    <a:lnTo>
                      <a:pt x="15265" y="538"/>
                    </a:lnTo>
                    <a:lnTo>
                      <a:pt x="15070" y="587"/>
                    </a:lnTo>
                    <a:lnTo>
                      <a:pt x="14557" y="587"/>
                    </a:lnTo>
                    <a:lnTo>
                      <a:pt x="14362" y="538"/>
                    </a:lnTo>
                    <a:lnTo>
                      <a:pt x="14191" y="465"/>
                    </a:lnTo>
                    <a:lnTo>
                      <a:pt x="14020" y="367"/>
                    </a:lnTo>
                    <a:lnTo>
                      <a:pt x="13800" y="245"/>
                    </a:lnTo>
                    <a:lnTo>
                      <a:pt x="13531" y="123"/>
                    </a:lnTo>
                    <a:lnTo>
                      <a:pt x="13385" y="74"/>
                    </a:lnTo>
                    <a:lnTo>
                      <a:pt x="13189" y="50"/>
                    </a:lnTo>
                    <a:lnTo>
                      <a:pt x="12994" y="25"/>
                    </a:lnTo>
                    <a:lnTo>
                      <a:pt x="12774" y="1"/>
                    </a:lnTo>
                    <a:lnTo>
                      <a:pt x="12530" y="25"/>
                    </a:lnTo>
                    <a:lnTo>
                      <a:pt x="12335" y="50"/>
                    </a:lnTo>
                    <a:lnTo>
                      <a:pt x="12164" y="74"/>
                    </a:lnTo>
                    <a:lnTo>
                      <a:pt x="11993" y="123"/>
                    </a:lnTo>
                    <a:lnTo>
                      <a:pt x="11724" y="245"/>
                    </a:lnTo>
                    <a:lnTo>
                      <a:pt x="11504" y="367"/>
                    </a:lnTo>
                    <a:lnTo>
                      <a:pt x="11333" y="465"/>
                    </a:lnTo>
                    <a:lnTo>
                      <a:pt x="11162" y="538"/>
                    </a:lnTo>
                    <a:lnTo>
                      <a:pt x="10967" y="587"/>
                    </a:lnTo>
                    <a:lnTo>
                      <a:pt x="10478" y="587"/>
                    </a:lnTo>
                    <a:lnTo>
                      <a:pt x="10283" y="538"/>
                    </a:lnTo>
                    <a:lnTo>
                      <a:pt x="10112" y="465"/>
                    </a:lnTo>
                    <a:lnTo>
                      <a:pt x="9941" y="367"/>
                    </a:lnTo>
                    <a:lnTo>
                      <a:pt x="9721" y="245"/>
                    </a:lnTo>
                    <a:lnTo>
                      <a:pt x="9428" y="123"/>
                    </a:lnTo>
                    <a:lnTo>
                      <a:pt x="9282" y="74"/>
                    </a:lnTo>
                    <a:lnTo>
                      <a:pt x="9111" y="50"/>
                    </a:lnTo>
                    <a:lnTo>
                      <a:pt x="8891" y="25"/>
                    </a:lnTo>
                    <a:lnTo>
                      <a:pt x="8671" y="1"/>
                    </a:lnTo>
                    <a:lnTo>
                      <a:pt x="8451" y="25"/>
                    </a:lnTo>
                    <a:lnTo>
                      <a:pt x="8231" y="50"/>
                    </a:lnTo>
                    <a:lnTo>
                      <a:pt x="8061" y="74"/>
                    </a:lnTo>
                    <a:lnTo>
                      <a:pt x="7890" y="123"/>
                    </a:lnTo>
                    <a:lnTo>
                      <a:pt x="7621" y="245"/>
                    </a:lnTo>
                    <a:lnTo>
                      <a:pt x="7401" y="367"/>
                    </a:lnTo>
                    <a:lnTo>
                      <a:pt x="7230" y="465"/>
                    </a:lnTo>
                    <a:lnTo>
                      <a:pt x="7059" y="538"/>
                    </a:lnTo>
                    <a:lnTo>
                      <a:pt x="6864" y="587"/>
                    </a:lnTo>
                    <a:lnTo>
                      <a:pt x="6375" y="587"/>
                    </a:lnTo>
                    <a:lnTo>
                      <a:pt x="6180" y="538"/>
                    </a:lnTo>
                    <a:lnTo>
                      <a:pt x="6009" y="465"/>
                    </a:lnTo>
                    <a:lnTo>
                      <a:pt x="5838" y="367"/>
                    </a:lnTo>
                    <a:lnTo>
                      <a:pt x="5618" y="245"/>
                    </a:lnTo>
                    <a:lnTo>
                      <a:pt x="5350" y="123"/>
                    </a:lnTo>
                    <a:lnTo>
                      <a:pt x="5179" y="74"/>
                    </a:lnTo>
                    <a:lnTo>
                      <a:pt x="5008" y="50"/>
                    </a:lnTo>
                    <a:lnTo>
                      <a:pt x="4812" y="25"/>
                    </a:lnTo>
                    <a:lnTo>
                      <a:pt x="4568" y="1"/>
                    </a:lnTo>
                    <a:lnTo>
                      <a:pt x="4348" y="25"/>
                    </a:lnTo>
                    <a:lnTo>
                      <a:pt x="4153" y="50"/>
                    </a:lnTo>
                    <a:lnTo>
                      <a:pt x="3957" y="74"/>
                    </a:lnTo>
                    <a:lnTo>
                      <a:pt x="3811" y="123"/>
                    </a:lnTo>
                    <a:lnTo>
                      <a:pt x="3542" y="245"/>
                    </a:lnTo>
                    <a:lnTo>
                      <a:pt x="3298" y="367"/>
                    </a:lnTo>
                    <a:lnTo>
                      <a:pt x="3152" y="465"/>
                    </a:lnTo>
                    <a:lnTo>
                      <a:pt x="2981" y="538"/>
                    </a:lnTo>
                    <a:lnTo>
                      <a:pt x="2785" y="587"/>
                    </a:lnTo>
                    <a:lnTo>
                      <a:pt x="2272" y="587"/>
                    </a:lnTo>
                    <a:lnTo>
                      <a:pt x="2077" y="538"/>
                    </a:lnTo>
                    <a:lnTo>
                      <a:pt x="1906" y="465"/>
                    </a:lnTo>
                    <a:lnTo>
                      <a:pt x="1759" y="367"/>
                    </a:lnTo>
                    <a:lnTo>
                      <a:pt x="1515" y="245"/>
                    </a:lnTo>
                    <a:lnTo>
                      <a:pt x="1247" y="123"/>
                    </a:lnTo>
                    <a:lnTo>
                      <a:pt x="1100" y="74"/>
                    </a:lnTo>
                    <a:lnTo>
                      <a:pt x="905" y="50"/>
                    </a:lnTo>
                    <a:lnTo>
                      <a:pt x="709" y="25"/>
                    </a:lnTo>
                    <a:lnTo>
                      <a:pt x="48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4" name="Shape 547">
                <a:extLst>
                  <a:ext uri="{FF2B5EF4-FFF2-40B4-BE49-F238E27FC236}">
                    <a16:creationId xmlns:a16="http://schemas.microsoft.com/office/drawing/2014/main" id="{2CE837FF-0251-454F-873D-E8599D8E3BDA}"/>
                  </a:ext>
                </a:extLst>
              </p:cNvPr>
              <p:cNvSpPr/>
              <p:nvPr/>
            </p:nvSpPr>
            <p:spPr>
              <a:xfrm>
                <a:off x="6642425" y="4736225"/>
                <a:ext cx="433550" cy="39100"/>
              </a:xfrm>
              <a:custGeom>
                <a:avLst/>
                <a:gdLst/>
                <a:ahLst/>
                <a:cxnLst/>
                <a:rect l="0" t="0" r="0" b="0"/>
                <a:pathLst>
                  <a:path w="17342" h="1564" extrusionOk="0">
                    <a:moveTo>
                      <a:pt x="489" y="1"/>
                    </a:moveTo>
                    <a:lnTo>
                      <a:pt x="392" y="25"/>
                    </a:lnTo>
                    <a:lnTo>
                      <a:pt x="294" y="50"/>
                    </a:lnTo>
                    <a:lnTo>
                      <a:pt x="221" y="99"/>
                    </a:lnTo>
                    <a:lnTo>
                      <a:pt x="147" y="147"/>
                    </a:lnTo>
                    <a:lnTo>
                      <a:pt x="74" y="221"/>
                    </a:lnTo>
                    <a:lnTo>
                      <a:pt x="25" y="318"/>
                    </a:lnTo>
                    <a:lnTo>
                      <a:pt x="1" y="392"/>
                    </a:lnTo>
                    <a:lnTo>
                      <a:pt x="1" y="489"/>
                    </a:lnTo>
                    <a:lnTo>
                      <a:pt x="1" y="611"/>
                    </a:lnTo>
                    <a:lnTo>
                      <a:pt x="25" y="685"/>
                    </a:lnTo>
                    <a:lnTo>
                      <a:pt x="74" y="782"/>
                    </a:lnTo>
                    <a:lnTo>
                      <a:pt x="147" y="856"/>
                    </a:lnTo>
                    <a:lnTo>
                      <a:pt x="221" y="904"/>
                    </a:lnTo>
                    <a:lnTo>
                      <a:pt x="294" y="953"/>
                    </a:lnTo>
                    <a:lnTo>
                      <a:pt x="392" y="978"/>
                    </a:lnTo>
                    <a:lnTo>
                      <a:pt x="489" y="978"/>
                    </a:lnTo>
                    <a:lnTo>
                      <a:pt x="734" y="1002"/>
                    </a:lnTo>
                    <a:lnTo>
                      <a:pt x="929" y="1051"/>
                    </a:lnTo>
                    <a:lnTo>
                      <a:pt x="1100" y="1124"/>
                    </a:lnTo>
                    <a:lnTo>
                      <a:pt x="1271" y="1222"/>
                    </a:lnTo>
                    <a:lnTo>
                      <a:pt x="1491" y="1344"/>
                    </a:lnTo>
                    <a:lnTo>
                      <a:pt x="1759" y="1466"/>
                    </a:lnTo>
                    <a:lnTo>
                      <a:pt x="1930" y="1515"/>
                    </a:lnTo>
                    <a:lnTo>
                      <a:pt x="2101" y="1539"/>
                    </a:lnTo>
                    <a:lnTo>
                      <a:pt x="2297" y="1564"/>
                    </a:lnTo>
                    <a:lnTo>
                      <a:pt x="2761" y="1564"/>
                    </a:lnTo>
                    <a:lnTo>
                      <a:pt x="2956" y="1539"/>
                    </a:lnTo>
                    <a:lnTo>
                      <a:pt x="3127" y="1515"/>
                    </a:lnTo>
                    <a:lnTo>
                      <a:pt x="3298" y="1466"/>
                    </a:lnTo>
                    <a:lnTo>
                      <a:pt x="3567" y="1344"/>
                    </a:lnTo>
                    <a:lnTo>
                      <a:pt x="3787" y="1222"/>
                    </a:lnTo>
                    <a:lnTo>
                      <a:pt x="3957" y="1124"/>
                    </a:lnTo>
                    <a:lnTo>
                      <a:pt x="4128" y="1051"/>
                    </a:lnTo>
                    <a:lnTo>
                      <a:pt x="4324" y="1002"/>
                    </a:lnTo>
                    <a:lnTo>
                      <a:pt x="4568" y="978"/>
                    </a:lnTo>
                    <a:lnTo>
                      <a:pt x="4837" y="1002"/>
                    </a:lnTo>
                    <a:lnTo>
                      <a:pt x="5032" y="1051"/>
                    </a:lnTo>
                    <a:lnTo>
                      <a:pt x="5179" y="1124"/>
                    </a:lnTo>
                    <a:lnTo>
                      <a:pt x="5350" y="1222"/>
                    </a:lnTo>
                    <a:lnTo>
                      <a:pt x="5594" y="1344"/>
                    </a:lnTo>
                    <a:lnTo>
                      <a:pt x="5862" y="1466"/>
                    </a:lnTo>
                    <a:lnTo>
                      <a:pt x="6009" y="1515"/>
                    </a:lnTo>
                    <a:lnTo>
                      <a:pt x="6204" y="1539"/>
                    </a:lnTo>
                    <a:lnTo>
                      <a:pt x="6400" y="1564"/>
                    </a:lnTo>
                    <a:lnTo>
                      <a:pt x="6839" y="1564"/>
                    </a:lnTo>
                    <a:lnTo>
                      <a:pt x="7059" y="1539"/>
                    </a:lnTo>
                    <a:lnTo>
                      <a:pt x="7230" y="1515"/>
                    </a:lnTo>
                    <a:lnTo>
                      <a:pt x="7401" y="1466"/>
                    </a:lnTo>
                    <a:lnTo>
                      <a:pt x="7670" y="1344"/>
                    </a:lnTo>
                    <a:lnTo>
                      <a:pt x="7890" y="1222"/>
                    </a:lnTo>
                    <a:lnTo>
                      <a:pt x="8061" y="1124"/>
                    </a:lnTo>
                    <a:lnTo>
                      <a:pt x="8231" y="1051"/>
                    </a:lnTo>
                    <a:lnTo>
                      <a:pt x="8427" y="1002"/>
                    </a:lnTo>
                    <a:lnTo>
                      <a:pt x="8671" y="978"/>
                    </a:lnTo>
                    <a:lnTo>
                      <a:pt x="8915" y="1002"/>
                    </a:lnTo>
                    <a:lnTo>
                      <a:pt x="9111" y="1051"/>
                    </a:lnTo>
                    <a:lnTo>
                      <a:pt x="9282" y="1124"/>
                    </a:lnTo>
                    <a:lnTo>
                      <a:pt x="9453" y="1222"/>
                    </a:lnTo>
                    <a:lnTo>
                      <a:pt x="9672" y="1344"/>
                    </a:lnTo>
                    <a:lnTo>
                      <a:pt x="9941" y="1466"/>
                    </a:lnTo>
                    <a:lnTo>
                      <a:pt x="10112" y="1515"/>
                    </a:lnTo>
                    <a:lnTo>
                      <a:pt x="10283" y="1539"/>
                    </a:lnTo>
                    <a:lnTo>
                      <a:pt x="10478" y="1564"/>
                    </a:lnTo>
                    <a:lnTo>
                      <a:pt x="10942" y="1564"/>
                    </a:lnTo>
                    <a:lnTo>
                      <a:pt x="11138" y="1539"/>
                    </a:lnTo>
                    <a:lnTo>
                      <a:pt x="11333" y="1515"/>
                    </a:lnTo>
                    <a:lnTo>
                      <a:pt x="11480" y="1466"/>
                    </a:lnTo>
                    <a:lnTo>
                      <a:pt x="11748" y="1344"/>
                    </a:lnTo>
                    <a:lnTo>
                      <a:pt x="11993" y="1222"/>
                    </a:lnTo>
                    <a:lnTo>
                      <a:pt x="12139" y="1124"/>
                    </a:lnTo>
                    <a:lnTo>
                      <a:pt x="12310" y="1051"/>
                    </a:lnTo>
                    <a:lnTo>
                      <a:pt x="12506" y="1002"/>
                    </a:lnTo>
                    <a:lnTo>
                      <a:pt x="12774" y="978"/>
                    </a:lnTo>
                    <a:lnTo>
                      <a:pt x="13018" y="1002"/>
                    </a:lnTo>
                    <a:lnTo>
                      <a:pt x="13214" y="1051"/>
                    </a:lnTo>
                    <a:lnTo>
                      <a:pt x="13385" y="1124"/>
                    </a:lnTo>
                    <a:lnTo>
                      <a:pt x="13556" y="1222"/>
                    </a:lnTo>
                    <a:lnTo>
                      <a:pt x="13776" y="1344"/>
                    </a:lnTo>
                    <a:lnTo>
                      <a:pt x="14044" y="1466"/>
                    </a:lnTo>
                    <a:lnTo>
                      <a:pt x="14215" y="1515"/>
                    </a:lnTo>
                    <a:lnTo>
                      <a:pt x="14386" y="1539"/>
                    </a:lnTo>
                    <a:lnTo>
                      <a:pt x="14581" y="1564"/>
                    </a:lnTo>
                    <a:lnTo>
                      <a:pt x="15046" y="1564"/>
                    </a:lnTo>
                    <a:lnTo>
                      <a:pt x="15241" y="1539"/>
                    </a:lnTo>
                    <a:lnTo>
                      <a:pt x="15412" y="1515"/>
                    </a:lnTo>
                    <a:lnTo>
                      <a:pt x="15583" y="1466"/>
                    </a:lnTo>
                    <a:lnTo>
                      <a:pt x="15851" y="1344"/>
                    </a:lnTo>
                    <a:lnTo>
                      <a:pt x="16071" y="1222"/>
                    </a:lnTo>
                    <a:lnTo>
                      <a:pt x="16242" y="1124"/>
                    </a:lnTo>
                    <a:lnTo>
                      <a:pt x="16413" y="1051"/>
                    </a:lnTo>
                    <a:lnTo>
                      <a:pt x="16609" y="1002"/>
                    </a:lnTo>
                    <a:lnTo>
                      <a:pt x="16853" y="978"/>
                    </a:lnTo>
                    <a:lnTo>
                      <a:pt x="16951" y="978"/>
                    </a:lnTo>
                    <a:lnTo>
                      <a:pt x="17048" y="953"/>
                    </a:lnTo>
                    <a:lnTo>
                      <a:pt x="17121" y="904"/>
                    </a:lnTo>
                    <a:lnTo>
                      <a:pt x="17195" y="856"/>
                    </a:lnTo>
                    <a:lnTo>
                      <a:pt x="17268" y="782"/>
                    </a:lnTo>
                    <a:lnTo>
                      <a:pt x="17317" y="685"/>
                    </a:lnTo>
                    <a:lnTo>
                      <a:pt x="17341" y="611"/>
                    </a:lnTo>
                    <a:lnTo>
                      <a:pt x="17341" y="489"/>
                    </a:lnTo>
                    <a:lnTo>
                      <a:pt x="17341" y="392"/>
                    </a:lnTo>
                    <a:lnTo>
                      <a:pt x="17317" y="318"/>
                    </a:lnTo>
                    <a:lnTo>
                      <a:pt x="17268" y="221"/>
                    </a:lnTo>
                    <a:lnTo>
                      <a:pt x="17195" y="147"/>
                    </a:lnTo>
                    <a:lnTo>
                      <a:pt x="17121" y="99"/>
                    </a:lnTo>
                    <a:lnTo>
                      <a:pt x="17048" y="50"/>
                    </a:lnTo>
                    <a:lnTo>
                      <a:pt x="16951" y="25"/>
                    </a:lnTo>
                    <a:lnTo>
                      <a:pt x="16853" y="1"/>
                    </a:lnTo>
                    <a:lnTo>
                      <a:pt x="16633" y="25"/>
                    </a:lnTo>
                    <a:lnTo>
                      <a:pt x="16438" y="50"/>
                    </a:lnTo>
                    <a:lnTo>
                      <a:pt x="16242" y="74"/>
                    </a:lnTo>
                    <a:lnTo>
                      <a:pt x="16096" y="123"/>
                    </a:lnTo>
                    <a:lnTo>
                      <a:pt x="15827" y="245"/>
                    </a:lnTo>
                    <a:lnTo>
                      <a:pt x="15583" y="367"/>
                    </a:lnTo>
                    <a:lnTo>
                      <a:pt x="15436" y="465"/>
                    </a:lnTo>
                    <a:lnTo>
                      <a:pt x="15265" y="538"/>
                    </a:lnTo>
                    <a:lnTo>
                      <a:pt x="15070" y="587"/>
                    </a:lnTo>
                    <a:lnTo>
                      <a:pt x="14557" y="587"/>
                    </a:lnTo>
                    <a:lnTo>
                      <a:pt x="14362" y="538"/>
                    </a:lnTo>
                    <a:lnTo>
                      <a:pt x="14191" y="465"/>
                    </a:lnTo>
                    <a:lnTo>
                      <a:pt x="14020" y="367"/>
                    </a:lnTo>
                    <a:lnTo>
                      <a:pt x="13800" y="245"/>
                    </a:lnTo>
                    <a:lnTo>
                      <a:pt x="13531" y="123"/>
                    </a:lnTo>
                    <a:lnTo>
                      <a:pt x="13385" y="74"/>
                    </a:lnTo>
                    <a:lnTo>
                      <a:pt x="13189" y="50"/>
                    </a:lnTo>
                    <a:lnTo>
                      <a:pt x="12994" y="25"/>
                    </a:lnTo>
                    <a:lnTo>
                      <a:pt x="12774" y="1"/>
                    </a:lnTo>
                    <a:lnTo>
                      <a:pt x="12530" y="25"/>
                    </a:lnTo>
                    <a:lnTo>
                      <a:pt x="12335" y="50"/>
                    </a:lnTo>
                    <a:lnTo>
                      <a:pt x="12164" y="74"/>
                    </a:lnTo>
                    <a:lnTo>
                      <a:pt x="11993" y="123"/>
                    </a:lnTo>
                    <a:lnTo>
                      <a:pt x="11724" y="245"/>
                    </a:lnTo>
                    <a:lnTo>
                      <a:pt x="11504" y="367"/>
                    </a:lnTo>
                    <a:lnTo>
                      <a:pt x="11333" y="465"/>
                    </a:lnTo>
                    <a:lnTo>
                      <a:pt x="11162" y="538"/>
                    </a:lnTo>
                    <a:lnTo>
                      <a:pt x="10967" y="587"/>
                    </a:lnTo>
                    <a:lnTo>
                      <a:pt x="10478" y="587"/>
                    </a:lnTo>
                    <a:lnTo>
                      <a:pt x="10283" y="538"/>
                    </a:lnTo>
                    <a:lnTo>
                      <a:pt x="10112" y="465"/>
                    </a:lnTo>
                    <a:lnTo>
                      <a:pt x="9941" y="367"/>
                    </a:lnTo>
                    <a:lnTo>
                      <a:pt x="9721" y="245"/>
                    </a:lnTo>
                    <a:lnTo>
                      <a:pt x="9428" y="123"/>
                    </a:lnTo>
                    <a:lnTo>
                      <a:pt x="9282" y="74"/>
                    </a:lnTo>
                    <a:lnTo>
                      <a:pt x="9111" y="50"/>
                    </a:lnTo>
                    <a:lnTo>
                      <a:pt x="8891" y="25"/>
                    </a:lnTo>
                    <a:lnTo>
                      <a:pt x="8671" y="1"/>
                    </a:lnTo>
                    <a:lnTo>
                      <a:pt x="8451" y="25"/>
                    </a:lnTo>
                    <a:lnTo>
                      <a:pt x="8231" y="50"/>
                    </a:lnTo>
                    <a:lnTo>
                      <a:pt x="8061" y="74"/>
                    </a:lnTo>
                    <a:lnTo>
                      <a:pt x="7890" y="123"/>
                    </a:lnTo>
                    <a:lnTo>
                      <a:pt x="7621" y="245"/>
                    </a:lnTo>
                    <a:lnTo>
                      <a:pt x="7401" y="367"/>
                    </a:lnTo>
                    <a:lnTo>
                      <a:pt x="7230" y="465"/>
                    </a:lnTo>
                    <a:lnTo>
                      <a:pt x="7059" y="538"/>
                    </a:lnTo>
                    <a:lnTo>
                      <a:pt x="6864" y="587"/>
                    </a:lnTo>
                    <a:lnTo>
                      <a:pt x="6375" y="587"/>
                    </a:lnTo>
                    <a:lnTo>
                      <a:pt x="6180" y="538"/>
                    </a:lnTo>
                    <a:lnTo>
                      <a:pt x="6009" y="465"/>
                    </a:lnTo>
                    <a:lnTo>
                      <a:pt x="5838" y="367"/>
                    </a:lnTo>
                    <a:lnTo>
                      <a:pt x="5618" y="245"/>
                    </a:lnTo>
                    <a:lnTo>
                      <a:pt x="5350" y="123"/>
                    </a:lnTo>
                    <a:lnTo>
                      <a:pt x="5179" y="74"/>
                    </a:lnTo>
                    <a:lnTo>
                      <a:pt x="5008" y="50"/>
                    </a:lnTo>
                    <a:lnTo>
                      <a:pt x="4812" y="25"/>
                    </a:lnTo>
                    <a:lnTo>
                      <a:pt x="4568" y="1"/>
                    </a:lnTo>
                    <a:lnTo>
                      <a:pt x="4348" y="25"/>
                    </a:lnTo>
                    <a:lnTo>
                      <a:pt x="4153" y="50"/>
                    </a:lnTo>
                    <a:lnTo>
                      <a:pt x="3957" y="74"/>
                    </a:lnTo>
                    <a:lnTo>
                      <a:pt x="3811" y="123"/>
                    </a:lnTo>
                    <a:lnTo>
                      <a:pt x="3542" y="245"/>
                    </a:lnTo>
                    <a:lnTo>
                      <a:pt x="3298" y="367"/>
                    </a:lnTo>
                    <a:lnTo>
                      <a:pt x="3152" y="465"/>
                    </a:lnTo>
                    <a:lnTo>
                      <a:pt x="2981" y="538"/>
                    </a:lnTo>
                    <a:lnTo>
                      <a:pt x="2785" y="587"/>
                    </a:lnTo>
                    <a:lnTo>
                      <a:pt x="2272" y="587"/>
                    </a:lnTo>
                    <a:lnTo>
                      <a:pt x="2077" y="538"/>
                    </a:lnTo>
                    <a:lnTo>
                      <a:pt x="1906" y="465"/>
                    </a:lnTo>
                    <a:lnTo>
                      <a:pt x="1759" y="367"/>
                    </a:lnTo>
                    <a:lnTo>
                      <a:pt x="1515" y="245"/>
                    </a:lnTo>
                    <a:lnTo>
                      <a:pt x="1247" y="123"/>
                    </a:lnTo>
                    <a:lnTo>
                      <a:pt x="1100" y="74"/>
                    </a:lnTo>
                    <a:lnTo>
                      <a:pt x="905" y="50"/>
                    </a:lnTo>
                    <a:lnTo>
                      <a:pt x="709" y="25"/>
                    </a:lnTo>
                    <a:lnTo>
                      <a:pt x="48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5" name="Shape 548">
                <a:extLst>
                  <a:ext uri="{FF2B5EF4-FFF2-40B4-BE49-F238E27FC236}">
                    <a16:creationId xmlns:a16="http://schemas.microsoft.com/office/drawing/2014/main" id="{17FE1DF5-DEDC-4950-9653-EE0DB57C39E9}"/>
                  </a:ext>
                </a:extLst>
              </p:cNvPr>
              <p:cNvSpPr/>
              <p:nvPr/>
            </p:nvSpPr>
            <p:spPr>
              <a:xfrm>
                <a:off x="6684575" y="4312500"/>
                <a:ext cx="349875" cy="377350"/>
              </a:xfrm>
              <a:custGeom>
                <a:avLst/>
                <a:gdLst/>
                <a:ahLst/>
                <a:cxnLst/>
                <a:rect l="0" t="0" r="0" b="0"/>
                <a:pathLst>
                  <a:path w="13995" h="15094" extrusionOk="0">
                    <a:moveTo>
                      <a:pt x="5691" y="5740"/>
                    </a:moveTo>
                    <a:lnTo>
                      <a:pt x="5764" y="5764"/>
                    </a:lnTo>
                    <a:lnTo>
                      <a:pt x="5813" y="5837"/>
                    </a:lnTo>
                    <a:lnTo>
                      <a:pt x="5862" y="5886"/>
                    </a:lnTo>
                    <a:lnTo>
                      <a:pt x="5935" y="6082"/>
                    </a:lnTo>
                    <a:lnTo>
                      <a:pt x="5959" y="6301"/>
                    </a:lnTo>
                    <a:lnTo>
                      <a:pt x="5935" y="6521"/>
                    </a:lnTo>
                    <a:lnTo>
                      <a:pt x="5862" y="6692"/>
                    </a:lnTo>
                    <a:lnTo>
                      <a:pt x="5813" y="6765"/>
                    </a:lnTo>
                    <a:lnTo>
                      <a:pt x="5764" y="6814"/>
                    </a:lnTo>
                    <a:lnTo>
                      <a:pt x="5691" y="6839"/>
                    </a:lnTo>
                    <a:lnTo>
                      <a:pt x="5642" y="6863"/>
                    </a:lnTo>
                    <a:lnTo>
                      <a:pt x="5569" y="6839"/>
                    </a:lnTo>
                    <a:lnTo>
                      <a:pt x="5520" y="6814"/>
                    </a:lnTo>
                    <a:lnTo>
                      <a:pt x="5446" y="6765"/>
                    </a:lnTo>
                    <a:lnTo>
                      <a:pt x="5398" y="6692"/>
                    </a:lnTo>
                    <a:lnTo>
                      <a:pt x="5349" y="6521"/>
                    </a:lnTo>
                    <a:lnTo>
                      <a:pt x="5324" y="6301"/>
                    </a:lnTo>
                    <a:lnTo>
                      <a:pt x="5349" y="6082"/>
                    </a:lnTo>
                    <a:lnTo>
                      <a:pt x="5398" y="5886"/>
                    </a:lnTo>
                    <a:lnTo>
                      <a:pt x="5446" y="5837"/>
                    </a:lnTo>
                    <a:lnTo>
                      <a:pt x="5520" y="5764"/>
                    </a:lnTo>
                    <a:lnTo>
                      <a:pt x="5569" y="5740"/>
                    </a:lnTo>
                    <a:close/>
                    <a:moveTo>
                      <a:pt x="8402" y="5740"/>
                    </a:moveTo>
                    <a:lnTo>
                      <a:pt x="8475" y="5764"/>
                    </a:lnTo>
                    <a:lnTo>
                      <a:pt x="8524" y="5837"/>
                    </a:lnTo>
                    <a:lnTo>
                      <a:pt x="8573" y="5886"/>
                    </a:lnTo>
                    <a:lnTo>
                      <a:pt x="8621" y="6082"/>
                    </a:lnTo>
                    <a:lnTo>
                      <a:pt x="8646" y="6301"/>
                    </a:lnTo>
                    <a:lnTo>
                      <a:pt x="8621" y="6521"/>
                    </a:lnTo>
                    <a:lnTo>
                      <a:pt x="8573" y="6692"/>
                    </a:lnTo>
                    <a:lnTo>
                      <a:pt x="8524" y="6765"/>
                    </a:lnTo>
                    <a:lnTo>
                      <a:pt x="8475" y="6814"/>
                    </a:lnTo>
                    <a:lnTo>
                      <a:pt x="8402" y="6839"/>
                    </a:lnTo>
                    <a:lnTo>
                      <a:pt x="8328" y="6863"/>
                    </a:lnTo>
                    <a:lnTo>
                      <a:pt x="8280" y="6839"/>
                    </a:lnTo>
                    <a:lnTo>
                      <a:pt x="8206" y="6814"/>
                    </a:lnTo>
                    <a:lnTo>
                      <a:pt x="8157" y="6765"/>
                    </a:lnTo>
                    <a:lnTo>
                      <a:pt x="8109" y="6692"/>
                    </a:lnTo>
                    <a:lnTo>
                      <a:pt x="8035" y="6521"/>
                    </a:lnTo>
                    <a:lnTo>
                      <a:pt x="8011" y="6301"/>
                    </a:lnTo>
                    <a:lnTo>
                      <a:pt x="8035" y="6082"/>
                    </a:lnTo>
                    <a:lnTo>
                      <a:pt x="8109" y="5886"/>
                    </a:lnTo>
                    <a:lnTo>
                      <a:pt x="8157" y="5837"/>
                    </a:lnTo>
                    <a:lnTo>
                      <a:pt x="8206" y="5764"/>
                    </a:lnTo>
                    <a:lnTo>
                      <a:pt x="8280" y="5740"/>
                    </a:lnTo>
                    <a:close/>
                    <a:moveTo>
                      <a:pt x="9867" y="2931"/>
                    </a:moveTo>
                    <a:lnTo>
                      <a:pt x="9867" y="4421"/>
                    </a:lnTo>
                    <a:lnTo>
                      <a:pt x="11552" y="4421"/>
                    </a:lnTo>
                    <a:lnTo>
                      <a:pt x="11552" y="6033"/>
                    </a:lnTo>
                    <a:lnTo>
                      <a:pt x="7229" y="4225"/>
                    </a:lnTo>
                    <a:lnTo>
                      <a:pt x="7229" y="9867"/>
                    </a:lnTo>
                    <a:lnTo>
                      <a:pt x="7205" y="9965"/>
                    </a:lnTo>
                    <a:lnTo>
                      <a:pt x="7156" y="10063"/>
                    </a:lnTo>
                    <a:lnTo>
                      <a:pt x="7083" y="10111"/>
                    </a:lnTo>
                    <a:lnTo>
                      <a:pt x="6887" y="10111"/>
                    </a:lnTo>
                    <a:lnTo>
                      <a:pt x="6814" y="10063"/>
                    </a:lnTo>
                    <a:lnTo>
                      <a:pt x="6765" y="9965"/>
                    </a:lnTo>
                    <a:lnTo>
                      <a:pt x="6741" y="9867"/>
                    </a:lnTo>
                    <a:lnTo>
                      <a:pt x="6741" y="4225"/>
                    </a:lnTo>
                    <a:lnTo>
                      <a:pt x="2418" y="6033"/>
                    </a:lnTo>
                    <a:lnTo>
                      <a:pt x="2418" y="4421"/>
                    </a:lnTo>
                    <a:lnTo>
                      <a:pt x="4103" y="4421"/>
                    </a:lnTo>
                    <a:lnTo>
                      <a:pt x="4103" y="2931"/>
                    </a:lnTo>
                    <a:close/>
                    <a:moveTo>
                      <a:pt x="5520" y="0"/>
                    </a:moveTo>
                    <a:lnTo>
                      <a:pt x="5520" y="2027"/>
                    </a:lnTo>
                    <a:lnTo>
                      <a:pt x="3151" y="2027"/>
                    </a:lnTo>
                    <a:lnTo>
                      <a:pt x="3151" y="3542"/>
                    </a:lnTo>
                    <a:lnTo>
                      <a:pt x="1466" y="3542"/>
                    </a:lnTo>
                    <a:lnTo>
                      <a:pt x="1466" y="6423"/>
                    </a:lnTo>
                    <a:lnTo>
                      <a:pt x="586" y="6765"/>
                    </a:lnTo>
                    <a:lnTo>
                      <a:pt x="415" y="6863"/>
                    </a:lnTo>
                    <a:lnTo>
                      <a:pt x="269" y="6985"/>
                    </a:lnTo>
                    <a:lnTo>
                      <a:pt x="147" y="7132"/>
                    </a:lnTo>
                    <a:lnTo>
                      <a:pt x="49" y="7278"/>
                    </a:lnTo>
                    <a:lnTo>
                      <a:pt x="0" y="7425"/>
                    </a:lnTo>
                    <a:lnTo>
                      <a:pt x="0" y="7596"/>
                    </a:lnTo>
                    <a:lnTo>
                      <a:pt x="0" y="7791"/>
                    </a:lnTo>
                    <a:lnTo>
                      <a:pt x="73" y="7987"/>
                    </a:lnTo>
                    <a:lnTo>
                      <a:pt x="1514" y="11308"/>
                    </a:lnTo>
                    <a:lnTo>
                      <a:pt x="1514" y="14874"/>
                    </a:lnTo>
                    <a:lnTo>
                      <a:pt x="1759" y="14752"/>
                    </a:lnTo>
                    <a:lnTo>
                      <a:pt x="2052" y="14630"/>
                    </a:lnTo>
                    <a:lnTo>
                      <a:pt x="2247" y="14581"/>
                    </a:lnTo>
                    <a:lnTo>
                      <a:pt x="2442" y="14556"/>
                    </a:lnTo>
                    <a:lnTo>
                      <a:pt x="2662" y="14532"/>
                    </a:lnTo>
                    <a:lnTo>
                      <a:pt x="2882" y="14508"/>
                    </a:lnTo>
                    <a:lnTo>
                      <a:pt x="3175" y="14532"/>
                    </a:lnTo>
                    <a:lnTo>
                      <a:pt x="3419" y="14556"/>
                    </a:lnTo>
                    <a:lnTo>
                      <a:pt x="3639" y="14605"/>
                    </a:lnTo>
                    <a:lnTo>
                      <a:pt x="3835" y="14678"/>
                    </a:lnTo>
                    <a:lnTo>
                      <a:pt x="4152" y="14801"/>
                    </a:lnTo>
                    <a:lnTo>
                      <a:pt x="4396" y="14947"/>
                    </a:lnTo>
                    <a:lnTo>
                      <a:pt x="4543" y="15020"/>
                    </a:lnTo>
                    <a:lnTo>
                      <a:pt x="4641" y="15069"/>
                    </a:lnTo>
                    <a:lnTo>
                      <a:pt x="4787" y="15094"/>
                    </a:lnTo>
                    <a:lnTo>
                      <a:pt x="5105" y="15094"/>
                    </a:lnTo>
                    <a:lnTo>
                      <a:pt x="5227" y="15069"/>
                    </a:lnTo>
                    <a:lnTo>
                      <a:pt x="5349" y="15020"/>
                    </a:lnTo>
                    <a:lnTo>
                      <a:pt x="5471" y="14947"/>
                    </a:lnTo>
                    <a:lnTo>
                      <a:pt x="5740" y="14801"/>
                    </a:lnTo>
                    <a:lnTo>
                      <a:pt x="6057" y="14678"/>
                    </a:lnTo>
                    <a:lnTo>
                      <a:pt x="6252" y="14605"/>
                    </a:lnTo>
                    <a:lnTo>
                      <a:pt x="6472" y="14556"/>
                    </a:lnTo>
                    <a:lnTo>
                      <a:pt x="6716" y="14532"/>
                    </a:lnTo>
                    <a:lnTo>
                      <a:pt x="6985" y="14508"/>
                    </a:lnTo>
                    <a:lnTo>
                      <a:pt x="7254" y="14532"/>
                    </a:lnTo>
                    <a:lnTo>
                      <a:pt x="7498" y="14556"/>
                    </a:lnTo>
                    <a:lnTo>
                      <a:pt x="7718" y="14605"/>
                    </a:lnTo>
                    <a:lnTo>
                      <a:pt x="7913" y="14678"/>
                    </a:lnTo>
                    <a:lnTo>
                      <a:pt x="8255" y="14801"/>
                    </a:lnTo>
                    <a:lnTo>
                      <a:pt x="8499" y="14947"/>
                    </a:lnTo>
                    <a:lnTo>
                      <a:pt x="8621" y="15020"/>
                    </a:lnTo>
                    <a:lnTo>
                      <a:pt x="8744" y="15069"/>
                    </a:lnTo>
                    <a:lnTo>
                      <a:pt x="8866" y="15094"/>
                    </a:lnTo>
                    <a:lnTo>
                      <a:pt x="9183" y="15094"/>
                    </a:lnTo>
                    <a:lnTo>
                      <a:pt x="9330" y="15069"/>
                    </a:lnTo>
                    <a:lnTo>
                      <a:pt x="9427" y="15020"/>
                    </a:lnTo>
                    <a:lnTo>
                      <a:pt x="9574" y="14947"/>
                    </a:lnTo>
                    <a:lnTo>
                      <a:pt x="9818" y="14801"/>
                    </a:lnTo>
                    <a:lnTo>
                      <a:pt x="10136" y="14678"/>
                    </a:lnTo>
                    <a:lnTo>
                      <a:pt x="10331" y="14605"/>
                    </a:lnTo>
                    <a:lnTo>
                      <a:pt x="10551" y="14556"/>
                    </a:lnTo>
                    <a:lnTo>
                      <a:pt x="10795" y="14532"/>
                    </a:lnTo>
                    <a:lnTo>
                      <a:pt x="11088" y="14508"/>
                    </a:lnTo>
                    <a:lnTo>
                      <a:pt x="11308" y="14532"/>
                    </a:lnTo>
                    <a:lnTo>
                      <a:pt x="11528" y="14556"/>
                    </a:lnTo>
                    <a:lnTo>
                      <a:pt x="11723" y="14581"/>
                    </a:lnTo>
                    <a:lnTo>
                      <a:pt x="11919" y="14630"/>
                    </a:lnTo>
                    <a:lnTo>
                      <a:pt x="12212" y="14752"/>
                    </a:lnTo>
                    <a:lnTo>
                      <a:pt x="12456" y="14874"/>
                    </a:lnTo>
                    <a:lnTo>
                      <a:pt x="12456" y="11308"/>
                    </a:lnTo>
                    <a:lnTo>
                      <a:pt x="13897" y="7987"/>
                    </a:lnTo>
                    <a:lnTo>
                      <a:pt x="13970" y="7791"/>
                    </a:lnTo>
                    <a:lnTo>
                      <a:pt x="13995" y="7596"/>
                    </a:lnTo>
                    <a:lnTo>
                      <a:pt x="13970" y="7425"/>
                    </a:lnTo>
                    <a:lnTo>
                      <a:pt x="13921" y="7278"/>
                    </a:lnTo>
                    <a:lnTo>
                      <a:pt x="13824" y="7132"/>
                    </a:lnTo>
                    <a:lnTo>
                      <a:pt x="13701" y="6985"/>
                    </a:lnTo>
                    <a:lnTo>
                      <a:pt x="13555" y="6863"/>
                    </a:lnTo>
                    <a:lnTo>
                      <a:pt x="13384" y="6765"/>
                    </a:lnTo>
                    <a:lnTo>
                      <a:pt x="12505" y="6423"/>
                    </a:lnTo>
                    <a:lnTo>
                      <a:pt x="12505" y="3542"/>
                    </a:lnTo>
                    <a:lnTo>
                      <a:pt x="10820" y="3542"/>
                    </a:lnTo>
                    <a:lnTo>
                      <a:pt x="10820" y="2027"/>
                    </a:lnTo>
                    <a:lnTo>
                      <a:pt x="8450" y="2027"/>
                    </a:lnTo>
                    <a:lnTo>
                      <a:pt x="84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60" name="Shape 550">
              <a:extLst>
                <a:ext uri="{FF2B5EF4-FFF2-40B4-BE49-F238E27FC236}">
                  <a16:creationId xmlns:a16="http://schemas.microsoft.com/office/drawing/2014/main" id="{3750D8C9-E1AA-49C6-B39A-982A10342911}"/>
                </a:ext>
              </a:extLst>
            </p:cNvPr>
            <p:cNvGrpSpPr/>
            <p:nvPr/>
          </p:nvGrpSpPr>
          <p:grpSpPr>
            <a:xfrm>
              <a:off x="5211535" y="3560101"/>
              <a:ext cx="294631" cy="289776"/>
              <a:chOff x="1244325" y="4999400"/>
              <a:chExt cx="444525" cy="437200"/>
            </a:xfrm>
            <a:grpFill/>
          </p:grpSpPr>
          <p:sp>
            <p:nvSpPr>
              <p:cNvPr id="98" name="Shape 551">
                <a:extLst>
                  <a:ext uri="{FF2B5EF4-FFF2-40B4-BE49-F238E27FC236}">
                    <a16:creationId xmlns:a16="http://schemas.microsoft.com/office/drawing/2014/main" id="{37875CD9-5B13-4C5C-9320-06C4FB0EA268}"/>
                  </a:ext>
                </a:extLst>
              </p:cNvPr>
              <p:cNvSpPr/>
              <p:nvPr/>
            </p:nvSpPr>
            <p:spPr>
              <a:xfrm>
                <a:off x="1244325" y="5161200"/>
                <a:ext cx="374925" cy="222275"/>
              </a:xfrm>
              <a:custGeom>
                <a:avLst/>
                <a:gdLst/>
                <a:ahLst/>
                <a:cxnLst/>
                <a:rect l="0" t="0" r="0" b="0"/>
                <a:pathLst>
                  <a:path w="14997" h="8891" extrusionOk="0">
                    <a:moveTo>
                      <a:pt x="2077" y="1661"/>
                    </a:moveTo>
                    <a:lnTo>
                      <a:pt x="2199" y="1685"/>
                    </a:lnTo>
                    <a:lnTo>
                      <a:pt x="2468" y="1783"/>
                    </a:lnTo>
                    <a:lnTo>
                      <a:pt x="2687" y="1930"/>
                    </a:lnTo>
                    <a:lnTo>
                      <a:pt x="2883" y="2076"/>
                    </a:lnTo>
                    <a:lnTo>
                      <a:pt x="2932" y="2443"/>
                    </a:lnTo>
                    <a:lnTo>
                      <a:pt x="3005" y="2833"/>
                    </a:lnTo>
                    <a:lnTo>
                      <a:pt x="3176" y="3664"/>
                    </a:lnTo>
                    <a:lnTo>
                      <a:pt x="3396" y="4470"/>
                    </a:lnTo>
                    <a:lnTo>
                      <a:pt x="3567" y="5154"/>
                    </a:lnTo>
                    <a:lnTo>
                      <a:pt x="3371" y="5105"/>
                    </a:lnTo>
                    <a:lnTo>
                      <a:pt x="3152" y="5031"/>
                    </a:lnTo>
                    <a:lnTo>
                      <a:pt x="2956" y="4934"/>
                    </a:lnTo>
                    <a:lnTo>
                      <a:pt x="2736" y="4812"/>
                    </a:lnTo>
                    <a:lnTo>
                      <a:pt x="2541" y="4690"/>
                    </a:lnTo>
                    <a:lnTo>
                      <a:pt x="2321" y="4543"/>
                    </a:lnTo>
                    <a:lnTo>
                      <a:pt x="2126" y="4372"/>
                    </a:lnTo>
                    <a:lnTo>
                      <a:pt x="1930" y="4201"/>
                    </a:lnTo>
                    <a:lnTo>
                      <a:pt x="1759" y="4006"/>
                    </a:lnTo>
                    <a:lnTo>
                      <a:pt x="1613" y="3810"/>
                    </a:lnTo>
                    <a:lnTo>
                      <a:pt x="1466" y="3590"/>
                    </a:lnTo>
                    <a:lnTo>
                      <a:pt x="1344" y="3395"/>
                    </a:lnTo>
                    <a:lnTo>
                      <a:pt x="1247" y="3175"/>
                    </a:lnTo>
                    <a:lnTo>
                      <a:pt x="1173" y="2931"/>
                    </a:lnTo>
                    <a:lnTo>
                      <a:pt x="1124" y="2711"/>
                    </a:lnTo>
                    <a:lnTo>
                      <a:pt x="1124" y="2491"/>
                    </a:lnTo>
                    <a:lnTo>
                      <a:pt x="1124" y="2320"/>
                    </a:lnTo>
                    <a:lnTo>
                      <a:pt x="1173" y="2174"/>
                    </a:lnTo>
                    <a:lnTo>
                      <a:pt x="1247" y="2027"/>
                    </a:lnTo>
                    <a:lnTo>
                      <a:pt x="1369" y="1905"/>
                    </a:lnTo>
                    <a:lnTo>
                      <a:pt x="1491" y="1808"/>
                    </a:lnTo>
                    <a:lnTo>
                      <a:pt x="1613" y="1734"/>
                    </a:lnTo>
                    <a:lnTo>
                      <a:pt x="1784" y="1685"/>
                    </a:lnTo>
                    <a:lnTo>
                      <a:pt x="1955" y="1661"/>
                    </a:lnTo>
                    <a:close/>
                    <a:moveTo>
                      <a:pt x="3225" y="0"/>
                    </a:moveTo>
                    <a:lnTo>
                      <a:pt x="3127" y="25"/>
                    </a:lnTo>
                    <a:lnTo>
                      <a:pt x="3029" y="98"/>
                    </a:lnTo>
                    <a:lnTo>
                      <a:pt x="2932" y="147"/>
                    </a:lnTo>
                    <a:lnTo>
                      <a:pt x="2883" y="245"/>
                    </a:lnTo>
                    <a:lnTo>
                      <a:pt x="2834" y="342"/>
                    </a:lnTo>
                    <a:lnTo>
                      <a:pt x="2785" y="440"/>
                    </a:lnTo>
                    <a:lnTo>
                      <a:pt x="2785" y="538"/>
                    </a:lnTo>
                    <a:lnTo>
                      <a:pt x="2785" y="709"/>
                    </a:lnTo>
                    <a:lnTo>
                      <a:pt x="2565" y="635"/>
                    </a:lnTo>
                    <a:lnTo>
                      <a:pt x="2370" y="586"/>
                    </a:lnTo>
                    <a:lnTo>
                      <a:pt x="2150" y="562"/>
                    </a:lnTo>
                    <a:lnTo>
                      <a:pt x="1955" y="538"/>
                    </a:lnTo>
                    <a:lnTo>
                      <a:pt x="1759" y="562"/>
                    </a:lnTo>
                    <a:lnTo>
                      <a:pt x="1564" y="586"/>
                    </a:lnTo>
                    <a:lnTo>
                      <a:pt x="1369" y="635"/>
                    </a:lnTo>
                    <a:lnTo>
                      <a:pt x="1198" y="709"/>
                    </a:lnTo>
                    <a:lnTo>
                      <a:pt x="1027" y="782"/>
                    </a:lnTo>
                    <a:lnTo>
                      <a:pt x="856" y="880"/>
                    </a:lnTo>
                    <a:lnTo>
                      <a:pt x="709" y="1002"/>
                    </a:lnTo>
                    <a:lnTo>
                      <a:pt x="563" y="1124"/>
                    </a:lnTo>
                    <a:lnTo>
                      <a:pt x="441" y="1246"/>
                    </a:lnTo>
                    <a:lnTo>
                      <a:pt x="343" y="1417"/>
                    </a:lnTo>
                    <a:lnTo>
                      <a:pt x="245" y="1563"/>
                    </a:lnTo>
                    <a:lnTo>
                      <a:pt x="147" y="1734"/>
                    </a:lnTo>
                    <a:lnTo>
                      <a:pt x="99" y="1905"/>
                    </a:lnTo>
                    <a:lnTo>
                      <a:pt x="50" y="2101"/>
                    </a:lnTo>
                    <a:lnTo>
                      <a:pt x="1" y="2296"/>
                    </a:lnTo>
                    <a:lnTo>
                      <a:pt x="1" y="2491"/>
                    </a:lnTo>
                    <a:lnTo>
                      <a:pt x="25" y="2858"/>
                    </a:lnTo>
                    <a:lnTo>
                      <a:pt x="99" y="3200"/>
                    </a:lnTo>
                    <a:lnTo>
                      <a:pt x="221" y="3566"/>
                    </a:lnTo>
                    <a:lnTo>
                      <a:pt x="367" y="3884"/>
                    </a:lnTo>
                    <a:lnTo>
                      <a:pt x="563" y="4225"/>
                    </a:lnTo>
                    <a:lnTo>
                      <a:pt x="782" y="4543"/>
                    </a:lnTo>
                    <a:lnTo>
                      <a:pt x="1027" y="4836"/>
                    </a:lnTo>
                    <a:lnTo>
                      <a:pt x="1295" y="5105"/>
                    </a:lnTo>
                    <a:lnTo>
                      <a:pt x="1588" y="5349"/>
                    </a:lnTo>
                    <a:lnTo>
                      <a:pt x="1906" y="5593"/>
                    </a:lnTo>
                    <a:lnTo>
                      <a:pt x="2248" y="5789"/>
                    </a:lnTo>
                    <a:lnTo>
                      <a:pt x="2590" y="5960"/>
                    </a:lnTo>
                    <a:lnTo>
                      <a:pt x="2932" y="6106"/>
                    </a:lnTo>
                    <a:lnTo>
                      <a:pt x="3274" y="6204"/>
                    </a:lnTo>
                    <a:lnTo>
                      <a:pt x="3616" y="6277"/>
                    </a:lnTo>
                    <a:lnTo>
                      <a:pt x="3957" y="6301"/>
                    </a:lnTo>
                    <a:lnTo>
                      <a:pt x="4080" y="6643"/>
                    </a:lnTo>
                    <a:lnTo>
                      <a:pt x="4226" y="6961"/>
                    </a:lnTo>
                    <a:lnTo>
                      <a:pt x="4519" y="7596"/>
                    </a:lnTo>
                    <a:lnTo>
                      <a:pt x="4812" y="8133"/>
                    </a:lnTo>
                    <a:lnTo>
                      <a:pt x="5081" y="8597"/>
                    </a:lnTo>
                    <a:lnTo>
                      <a:pt x="5154" y="8719"/>
                    </a:lnTo>
                    <a:lnTo>
                      <a:pt x="5276" y="8817"/>
                    </a:lnTo>
                    <a:lnTo>
                      <a:pt x="5423" y="8866"/>
                    </a:lnTo>
                    <a:lnTo>
                      <a:pt x="5569" y="8890"/>
                    </a:lnTo>
                    <a:lnTo>
                      <a:pt x="12212" y="8890"/>
                    </a:lnTo>
                    <a:lnTo>
                      <a:pt x="12359" y="8866"/>
                    </a:lnTo>
                    <a:lnTo>
                      <a:pt x="12506" y="8817"/>
                    </a:lnTo>
                    <a:lnTo>
                      <a:pt x="12628" y="8719"/>
                    </a:lnTo>
                    <a:lnTo>
                      <a:pt x="12701" y="8597"/>
                    </a:lnTo>
                    <a:lnTo>
                      <a:pt x="12994" y="8060"/>
                    </a:lnTo>
                    <a:lnTo>
                      <a:pt x="13360" y="7352"/>
                    </a:lnTo>
                    <a:lnTo>
                      <a:pt x="13727" y="6472"/>
                    </a:lnTo>
                    <a:lnTo>
                      <a:pt x="13922" y="6008"/>
                    </a:lnTo>
                    <a:lnTo>
                      <a:pt x="14117" y="5495"/>
                    </a:lnTo>
                    <a:lnTo>
                      <a:pt x="14288" y="4958"/>
                    </a:lnTo>
                    <a:lnTo>
                      <a:pt x="14459" y="4372"/>
                    </a:lnTo>
                    <a:lnTo>
                      <a:pt x="14606" y="3786"/>
                    </a:lnTo>
                    <a:lnTo>
                      <a:pt x="14752" y="3175"/>
                    </a:lnTo>
                    <a:lnTo>
                      <a:pt x="14850" y="2540"/>
                    </a:lnTo>
                    <a:lnTo>
                      <a:pt x="14923" y="1881"/>
                    </a:lnTo>
                    <a:lnTo>
                      <a:pt x="14972" y="1221"/>
                    </a:lnTo>
                    <a:lnTo>
                      <a:pt x="14997" y="538"/>
                    </a:lnTo>
                    <a:lnTo>
                      <a:pt x="14997" y="440"/>
                    </a:lnTo>
                    <a:lnTo>
                      <a:pt x="14948" y="342"/>
                    </a:lnTo>
                    <a:lnTo>
                      <a:pt x="14899" y="245"/>
                    </a:lnTo>
                    <a:lnTo>
                      <a:pt x="14850" y="147"/>
                    </a:lnTo>
                    <a:lnTo>
                      <a:pt x="14752" y="98"/>
                    </a:lnTo>
                    <a:lnTo>
                      <a:pt x="14655" y="25"/>
                    </a:lnTo>
                    <a:lnTo>
                      <a:pt x="1455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9" name="Shape 552">
                <a:extLst>
                  <a:ext uri="{FF2B5EF4-FFF2-40B4-BE49-F238E27FC236}">
                    <a16:creationId xmlns:a16="http://schemas.microsoft.com/office/drawing/2014/main" id="{D8F946FD-AB8B-4949-86EF-9CE1F1097878}"/>
                  </a:ext>
                </a:extLst>
              </p:cNvPr>
              <p:cNvSpPr/>
              <p:nvPr/>
            </p:nvSpPr>
            <p:spPr>
              <a:xfrm>
                <a:off x="1244325" y="5397500"/>
                <a:ext cx="444525" cy="39100"/>
              </a:xfrm>
              <a:custGeom>
                <a:avLst/>
                <a:gdLst/>
                <a:ahLst/>
                <a:cxnLst/>
                <a:rect l="0" t="0" r="0" b="0"/>
                <a:pathLst>
                  <a:path w="17781" h="1564" extrusionOk="0">
                    <a:moveTo>
                      <a:pt x="1" y="0"/>
                    </a:moveTo>
                    <a:lnTo>
                      <a:pt x="25" y="244"/>
                    </a:lnTo>
                    <a:lnTo>
                      <a:pt x="99" y="488"/>
                    </a:lnTo>
                    <a:lnTo>
                      <a:pt x="196" y="757"/>
                    </a:lnTo>
                    <a:lnTo>
                      <a:pt x="318" y="1001"/>
                    </a:lnTo>
                    <a:lnTo>
                      <a:pt x="489" y="1221"/>
                    </a:lnTo>
                    <a:lnTo>
                      <a:pt x="685" y="1392"/>
                    </a:lnTo>
                    <a:lnTo>
                      <a:pt x="782" y="1465"/>
                    </a:lnTo>
                    <a:lnTo>
                      <a:pt x="880" y="1514"/>
                    </a:lnTo>
                    <a:lnTo>
                      <a:pt x="1002" y="1539"/>
                    </a:lnTo>
                    <a:lnTo>
                      <a:pt x="1124" y="1563"/>
                    </a:lnTo>
                    <a:lnTo>
                      <a:pt x="16657" y="1563"/>
                    </a:lnTo>
                    <a:lnTo>
                      <a:pt x="16780" y="1539"/>
                    </a:lnTo>
                    <a:lnTo>
                      <a:pt x="16902" y="1514"/>
                    </a:lnTo>
                    <a:lnTo>
                      <a:pt x="16999" y="1465"/>
                    </a:lnTo>
                    <a:lnTo>
                      <a:pt x="17097" y="1392"/>
                    </a:lnTo>
                    <a:lnTo>
                      <a:pt x="17292" y="1221"/>
                    </a:lnTo>
                    <a:lnTo>
                      <a:pt x="17463" y="1001"/>
                    </a:lnTo>
                    <a:lnTo>
                      <a:pt x="17586" y="757"/>
                    </a:lnTo>
                    <a:lnTo>
                      <a:pt x="17683" y="488"/>
                    </a:lnTo>
                    <a:lnTo>
                      <a:pt x="17756" y="244"/>
                    </a:lnTo>
                    <a:lnTo>
                      <a:pt x="1778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0" name="Shape 553">
                <a:extLst>
                  <a:ext uri="{FF2B5EF4-FFF2-40B4-BE49-F238E27FC236}">
                    <a16:creationId xmlns:a16="http://schemas.microsoft.com/office/drawing/2014/main" id="{03675C78-54B7-4821-86E1-642569886A49}"/>
                  </a:ext>
                </a:extLst>
              </p:cNvPr>
              <p:cNvSpPr/>
              <p:nvPr/>
            </p:nvSpPr>
            <p:spPr>
              <a:xfrm>
                <a:off x="1451925" y="4999400"/>
                <a:ext cx="31175" cy="129450"/>
              </a:xfrm>
              <a:custGeom>
                <a:avLst/>
                <a:gdLst/>
                <a:ahLst/>
                <a:cxnLst/>
                <a:rect l="0" t="0" r="0" b="0"/>
                <a:pathLst>
                  <a:path w="1247" h="5178" extrusionOk="0">
                    <a:moveTo>
                      <a:pt x="953" y="0"/>
                    </a:moveTo>
                    <a:lnTo>
                      <a:pt x="856" y="25"/>
                    </a:lnTo>
                    <a:lnTo>
                      <a:pt x="758" y="98"/>
                    </a:lnTo>
                    <a:lnTo>
                      <a:pt x="709" y="171"/>
                    </a:lnTo>
                    <a:lnTo>
                      <a:pt x="685" y="293"/>
                    </a:lnTo>
                    <a:lnTo>
                      <a:pt x="660" y="464"/>
                    </a:lnTo>
                    <a:lnTo>
                      <a:pt x="611" y="611"/>
                    </a:lnTo>
                    <a:lnTo>
                      <a:pt x="514" y="733"/>
                    </a:lnTo>
                    <a:lnTo>
                      <a:pt x="416" y="879"/>
                    </a:lnTo>
                    <a:lnTo>
                      <a:pt x="269" y="1026"/>
                    </a:lnTo>
                    <a:lnTo>
                      <a:pt x="147" y="1246"/>
                    </a:lnTo>
                    <a:lnTo>
                      <a:pt x="74" y="1368"/>
                    </a:lnTo>
                    <a:lnTo>
                      <a:pt x="50" y="1490"/>
                    </a:lnTo>
                    <a:lnTo>
                      <a:pt x="1" y="1661"/>
                    </a:lnTo>
                    <a:lnTo>
                      <a:pt x="1" y="1832"/>
                    </a:lnTo>
                    <a:lnTo>
                      <a:pt x="1" y="2003"/>
                    </a:lnTo>
                    <a:lnTo>
                      <a:pt x="50" y="2149"/>
                    </a:lnTo>
                    <a:lnTo>
                      <a:pt x="74" y="2296"/>
                    </a:lnTo>
                    <a:lnTo>
                      <a:pt x="147" y="2394"/>
                    </a:lnTo>
                    <a:lnTo>
                      <a:pt x="269" y="2613"/>
                    </a:lnTo>
                    <a:lnTo>
                      <a:pt x="416" y="2784"/>
                    </a:lnTo>
                    <a:lnTo>
                      <a:pt x="514" y="2907"/>
                    </a:lnTo>
                    <a:lnTo>
                      <a:pt x="611" y="3029"/>
                    </a:lnTo>
                    <a:lnTo>
                      <a:pt x="660" y="3175"/>
                    </a:lnTo>
                    <a:lnTo>
                      <a:pt x="685" y="3346"/>
                    </a:lnTo>
                    <a:lnTo>
                      <a:pt x="660" y="3542"/>
                    </a:lnTo>
                    <a:lnTo>
                      <a:pt x="611" y="3688"/>
                    </a:lnTo>
                    <a:lnTo>
                      <a:pt x="514" y="3810"/>
                    </a:lnTo>
                    <a:lnTo>
                      <a:pt x="416" y="3932"/>
                    </a:lnTo>
                    <a:lnTo>
                      <a:pt x="269" y="4103"/>
                    </a:lnTo>
                    <a:lnTo>
                      <a:pt x="147" y="4299"/>
                    </a:lnTo>
                    <a:lnTo>
                      <a:pt x="74" y="4421"/>
                    </a:lnTo>
                    <a:lnTo>
                      <a:pt x="50" y="4567"/>
                    </a:lnTo>
                    <a:lnTo>
                      <a:pt x="1" y="4714"/>
                    </a:lnTo>
                    <a:lnTo>
                      <a:pt x="1" y="4885"/>
                    </a:lnTo>
                    <a:lnTo>
                      <a:pt x="25" y="5007"/>
                    </a:lnTo>
                    <a:lnTo>
                      <a:pt x="74" y="5080"/>
                    </a:lnTo>
                    <a:lnTo>
                      <a:pt x="172" y="5153"/>
                    </a:lnTo>
                    <a:lnTo>
                      <a:pt x="294" y="5178"/>
                    </a:lnTo>
                    <a:lnTo>
                      <a:pt x="392" y="5153"/>
                    </a:lnTo>
                    <a:lnTo>
                      <a:pt x="489" y="5080"/>
                    </a:lnTo>
                    <a:lnTo>
                      <a:pt x="538" y="5007"/>
                    </a:lnTo>
                    <a:lnTo>
                      <a:pt x="563" y="4885"/>
                    </a:lnTo>
                    <a:lnTo>
                      <a:pt x="587" y="4714"/>
                    </a:lnTo>
                    <a:lnTo>
                      <a:pt x="636" y="4567"/>
                    </a:lnTo>
                    <a:lnTo>
                      <a:pt x="733" y="4445"/>
                    </a:lnTo>
                    <a:lnTo>
                      <a:pt x="831" y="4299"/>
                    </a:lnTo>
                    <a:lnTo>
                      <a:pt x="978" y="4152"/>
                    </a:lnTo>
                    <a:lnTo>
                      <a:pt x="1100" y="3932"/>
                    </a:lnTo>
                    <a:lnTo>
                      <a:pt x="1149" y="3810"/>
                    </a:lnTo>
                    <a:lnTo>
                      <a:pt x="1197" y="3688"/>
                    </a:lnTo>
                    <a:lnTo>
                      <a:pt x="1222" y="3542"/>
                    </a:lnTo>
                    <a:lnTo>
                      <a:pt x="1246" y="3346"/>
                    </a:lnTo>
                    <a:lnTo>
                      <a:pt x="1222" y="3175"/>
                    </a:lnTo>
                    <a:lnTo>
                      <a:pt x="1197" y="3029"/>
                    </a:lnTo>
                    <a:lnTo>
                      <a:pt x="1149" y="2882"/>
                    </a:lnTo>
                    <a:lnTo>
                      <a:pt x="1100" y="2784"/>
                    </a:lnTo>
                    <a:lnTo>
                      <a:pt x="978" y="2565"/>
                    </a:lnTo>
                    <a:lnTo>
                      <a:pt x="831" y="2394"/>
                    </a:lnTo>
                    <a:lnTo>
                      <a:pt x="733" y="2272"/>
                    </a:lnTo>
                    <a:lnTo>
                      <a:pt x="636" y="2149"/>
                    </a:lnTo>
                    <a:lnTo>
                      <a:pt x="587" y="2003"/>
                    </a:lnTo>
                    <a:lnTo>
                      <a:pt x="563" y="1832"/>
                    </a:lnTo>
                    <a:lnTo>
                      <a:pt x="587" y="1637"/>
                    </a:lnTo>
                    <a:lnTo>
                      <a:pt x="636" y="1490"/>
                    </a:lnTo>
                    <a:lnTo>
                      <a:pt x="733" y="1368"/>
                    </a:lnTo>
                    <a:lnTo>
                      <a:pt x="831" y="1246"/>
                    </a:lnTo>
                    <a:lnTo>
                      <a:pt x="978" y="1075"/>
                    </a:lnTo>
                    <a:lnTo>
                      <a:pt x="1100" y="879"/>
                    </a:lnTo>
                    <a:lnTo>
                      <a:pt x="1149" y="757"/>
                    </a:lnTo>
                    <a:lnTo>
                      <a:pt x="1197" y="611"/>
                    </a:lnTo>
                    <a:lnTo>
                      <a:pt x="1222" y="464"/>
                    </a:lnTo>
                    <a:lnTo>
                      <a:pt x="1246" y="293"/>
                    </a:lnTo>
                    <a:lnTo>
                      <a:pt x="1222" y="171"/>
                    </a:lnTo>
                    <a:lnTo>
                      <a:pt x="1149" y="98"/>
                    </a:lnTo>
                    <a:lnTo>
                      <a:pt x="1075" y="25"/>
                    </a:lnTo>
                    <a:lnTo>
                      <a:pt x="95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1" name="Shape 554">
                <a:extLst>
                  <a:ext uri="{FF2B5EF4-FFF2-40B4-BE49-F238E27FC236}">
                    <a16:creationId xmlns:a16="http://schemas.microsoft.com/office/drawing/2014/main" id="{328EF344-301C-4663-BFF4-961A26CAA46A}"/>
                  </a:ext>
                </a:extLst>
              </p:cNvPr>
              <p:cNvSpPr/>
              <p:nvPr/>
            </p:nvSpPr>
            <p:spPr>
              <a:xfrm>
                <a:off x="1407975" y="4999400"/>
                <a:ext cx="31150" cy="129450"/>
              </a:xfrm>
              <a:custGeom>
                <a:avLst/>
                <a:gdLst/>
                <a:ahLst/>
                <a:cxnLst/>
                <a:rect l="0" t="0" r="0" b="0"/>
                <a:pathLst>
                  <a:path w="1246" h="5178" extrusionOk="0">
                    <a:moveTo>
                      <a:pt x="977" y="0"/>
                    </a:moveTo>
                    <a:lnTo>
                      <a:pt x="855" y="25"/>
                    </a:lnTo>
                    <a:lnTo>
                      <a:pt x="782" y="98"/>
                    </a:lnTo>
                    <a:lnTo>
                      <a:pt x="709" y="171"/>
                    </a:lnTo>
                    <a:lnTo>
                      <a:pt x="684" y="293"/>
                    </a:lnTo>
                    <a:lnTo>
                      <a:pt x="660" y="464"/>
                    </a:lnTo>
                    <a:lnTo>
                      <a:pt x="611" y="611"/>
                    </a:lnTo>
                    <a:lnTo>
                      <a:pt x="538" y="733"/>
                    </a:lnTo>
                    <a:lnTo>
                      <a:pt x="416" y="879"/>
                    </a:lnTo>
                    <a:lnTo>
                      <a:pt x="269" y="1026"/>
                    </a:lnTo>
                    <a:lnTo>
                      <a:pt x="147" y="1246"/>
                    </a:lnTo>
                    <a:lnTo>
                      <a:pt x="98" y="1368"/>
                    </a:lnTo>
                    <a:lnTo>
                      <a:pt x="49" y="1490"/>
                    </a:lnTo>
                    <a:lnTo>
                      <a:pt x="25" y="1661"/>
                    </a:lnTo>
                    <a:lnTo>
                      <a:pt x="0" y="1832"/>
                    </a:lnTo>
                    <a:lnTo>
                      <a:pt x="25" y="2003"/>
                    </a:lnTo>
                    <a:lnTo>
                      <a:pt x="49" y="2149"/>
                    </a:lnTo>
                    <a:lnTo>
                      <a:pt x="98" y="2296"/>
                    </a:lnTo>
                    <a:lnTo>
                      <a:pt x="147" y="2394"/>
                    </a:lnTo>
                    <a:lnTo>
                      <a:pt x="269" y="2613"/>
                    </a:lnTo>
                    <a:lnTo>
                      <a:pt x="416" y="2784"/>
                    </a:lnTo>
                    <a:lnTo>
                      <a:pt x="538" y="2907"/>
                    </a:lnTo>
                    <a:lnTo>
                      <a:pt x="611" y="3029"/>
                    </a:lnTo>
                    <a:lnTo>
                      <a:pt x="660" y="3175"/>
                    </a:lnTo>
                    <a:lnTo>
                      <a:pt x="684" y="3346"/>
                    </a:lnTo>
                    <a:lnTo>
                      <a:pt x="660" y="3542"/>
                    </a:lnTo>
                    <a:lnTo>
                      <a:pt x="611" y="3688"/>
                    </a:lnTo>
                    <a:lnTo>
                      <a:pt x="538" y="3810"/>
                    </a:lnTo>
                    <a:lnTo>
                      <a:pt x="416" y="3932"/>
                    </a:lnTo>
                    <a:lnTo>
                      <a:pt x="269" y="4103"/>
                    </a:lnTo>
                    <a:lnTo>
                      <a:pt x="147" y="4299"/>
                    </a:lnTo>
                    <a:lnTo>
                      <a:pt x="98" y="4421"/>
                    </a:lnTo>
                    <a:lnTo>
                      <a:pt x="49" y="4567"/>
                    </a:lnTo>
                    <a:lnTo>
                      <a:pt x="25" y="4714"/>
                    </a:lnTo>
                    <a:lnTo>
                      <a:pt x="0" y="4885"/>
                    </a:lnTo>
                    <a:lnTo>
                      <a:pt x="25" y="5007"/>
                    </a:lnTo>
                    <a:lnTo>
                      <a:pt x="98" y="5080"/>
                    </a:lnTo>
                    <a:lnTo>
                      <a:pt x="171" y="5153"/>
                    </a:lnTo>
                    <a:lnTo>
                      <a:pt x="293" y="5178"/>
                    </a:lnTo>
                    <a:lnTo>
                      <a:pt x="391" y="5153"/>
                    </a:lnTo>
                    <a:lnTo>
                      <a:pt x="489" y="5080"/>
                    </a:lnTo>
                    <a:lnTo>
                      <a:pt x="562" y="5007"/>
                    </a:lnTo>
                    <a:lnTo>
                      <a:pt x="586" y="4885"/>
                    </a:lnTo>
                    <a:lnTo>
                      <a:pt x="586" y="4714"/>
                    </a:lnTo>
                    <a:lnTo>
                      <a:pt x="660" y="4567"/>
                    </a:lnTo>
                    <a:lnTo>
                      <a:pt x="733" y="4445"/>
                    </a:lnTo>
                    <a:lnTo>
                      <a:pt x="831" y="4299"/>
                    </a:lnTo>
                    <a:lnTo>
                      <a:pt x="977" y="4152"/>
                    </a:lnTo>
                    <a:lnTo>
                      <a:pt x="1124" y="3932"/>
                    </a:lnTo>
                    <a:lnTo>
                      <a:pt x="1173" y="3810"/>
                    </a:lnTo>
                    <a:lnTo>
                      <a:pt x="1221" y="3688"/>
                    </a:lnTo>
                    <a:lnTo>
                      <a:pt x="1246" y="3542"/>
                    </a:lnTo>
                    <a:lnTo>
                      <a:pt x="1246" y="3346"/>
                    </a:lnTo>
                    <a:lnTo>
                      <a:pt x="1246" y="3175"/>
                    </a:lnTo>
                    <a:lnTo>
                      <a:pt x="1221" y="3029"/>
                    </a:lnTo>
                    <a:lnTo>
                      <a:pt x="1173" y="2882"/>
                    </a:lnTo>
                    <a:lnTo>
                      <a:pt x="1124" y="2784"/>
                    </a:lnTo>
                    <a:lnTo>
                      <a:pt x="977" y="2565"/>
                    </a:lnTo>
                    <a:lnTo>
                      <a:pt x="831" y="2394"/>
                    </a:lnTo>
                    <a:lnTo>
                      <a:pt x="733" y="2272"/>
                    </a:lnTo>
                    <a:lnTo>
                      <a:pt x="660" y="2149"/>
                    </a:lnTo>
                    <a:lnTo>
                      <a:pt x="586" y="2003"/>
                    </a:lnTo>
                    <a:lnTo>
                      <a:pt x="586" y="1832"/>
                    </a:lnTo>
                    <a:lnTo>
                      <a:pt x="586" y="1637"/>
                    </a:lnTo>
                    <a:lnTo>
                      <a:pt x="660" y="1490"/>
                    </a:lnTo>
                    <a:lnTo>
                      <a:pt x="733" y="1368"/>
                    </a:lnTo>
                    <a:lnTo>
                      <a:pt x="831" y="1246"/>
                    </a:lnTo>
                    <a:lnTo>
                      <a:pt x="977" y="1075"/>
                    </a:lnTo>
                    <a:lnTo>
                      <a:pt x="1124" y="879"/>
                    </a:lnTo>
                    <a:lnTo>
                      <a:pt x="1173" y="757"/>
                    </a:lnTo>
                    <a:lnTo>
                      <a:pt x="1221" y="611"/>
                    </a:lnTo>
                    <a:lnTo>
                      <a:pt x="1246" y="464"/>
                    </a:lnTo>
                    <a:lnTo>
                      <a:pt x="1246" y="293"/>
                    </a:lnTo>
                    <a:lnTo>
                      <a:pt x="1221" y="171"/>
                    </a:lnTo>
                    <a:lnTo>
                      <a:pt x="1173" y="98"/>
                    </a:lnTo>
                    <a:lnTo>
                      <a:pt x="1075" y="25"/>
                    </a:lnTo>
                    <a:lnTo>
                      <a:pt x="97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2" name="Shape 555">
                <a:extLst>
                  <a:ext uri="{FF2B5EF4-FFF2-40B4-BE49-F238E27FC236}">
                    <a16:creationId xmlns:a16="http://schemas.microsoft.com/office/drawing/2014/main" id="{146D98E9-0F9B-4502-8684-222BA567F152}"/>
                  </a:ext>
                </a:extLst>
              </p:cNvPr>
              <p:cNvSpPr/>
              <p:nvPr/>
            </p:nvSpPr>
            <p:spPr>
              <a:xfrm>
                <a:off x="1495900" y="4999400"/>
                <a:ext cx="30550" cy="129450"/>
              </a:xfrm>
              <a:custGeom>
                <a:avLst/>
                <a:gdLst/>
                <a:ahLst/>
                <a:cxnLst/>
                <a:rect l="0" t="0" r="0" b="0"/>
                <a:pathLst>
                  <a:path w="1222" h="5178" extrusionOk="0">
                    <a:moveTo>
                      <a:pt x="953" y="0"/>
                    </a:moveTo>
                    <a:lnTo>
                      <a:pt x="831" y="25"/>
                    </a:lnTo>
                    <a:lnTo>
                      <a:pt x="757" y="98"/>
                    </a:lnTo>
                    <a:lnTo>
                      <a:pt x="684" y="171"/>
                    </a:lnTo>
                    <a:lnTo>
                      <a:pt x="660" y="293"/>
                    </a:lnTo>
                    <a:lnTo>
                      <a:pt x="660" y="464"/>
                    </a:lnTo>
                    <a:lnTo>
                      <a:pt x="586" y="611"/>
                    </a:lnTo>
                    <a:lnTo>
                      <a:pt x="513" y="733"/>
                    </a:lnTo>
                    <a:lnTo>
                      <a:pt x="391" y="879"/>
                    </a:lnTo>
                    <a:lnTo>
                      <a:pt x="269" y="1026"/>
                    </a:lnTo>
                    <a:lnTo>
                      <a:pt x="122" y="1246"/>
                    </a:lnTo>
                    <a:lnTo>
                      <a:pt x="73" y="1368"/>
                    </a:lnTo>
                    <a:lnTo>
                      <a:pt x="25" y="1490"/>
                    </a:lnTo>
                    <a:lnTo>
                      <a:pt x="0" y="1661"/>
                    </a:lnTo>
                    <a:lnTo>
                      <a:pt x="0" y="1832"/>
                    </a:lnTo>
                    <a:lnTo>
                      <a:pt x="0" y="2003"/>
                    </a:lnTo>
                    <a:lnTo>
                      <a:pt x="25" y="2149"/>
                    </a:lnTo>
                    <a:lnTo>
                      <a:pt x="73" y="2296"/>
                    </a:lnTo>
                    <a:lnTo>
                      <a:pt x="122" y="2394"/>
                    </a:lnTo>
                    <a:lnTo>
                      <a:pt x="269" y="2613"/>
                    </a:lnTo>
                    <a:lnTo>
                      <a:pt x="391" y="2784"/>
                    </a:lnTo>
                    <a:lnTo>
                      <a:pt x="513" y="2907"/>
                    </a:lnTo>
                    <a:lnTo>
                      <a:pt x="586" y="3029"/>
                    </a:lnTo>
                    <a:lnTo>
                      <a:pt x="660" y="3175"/>
                    </a:lnTo>
                    <a:lnTo>
                      <a:pt x="660" y="3346"/>
                    </a:lnTo>
                    <a:lnTo>
                      <a:pt x="660" y="3542"/>
                    </a:lnTo>
                    <a:lnTo>
                      <a:pt x="586" y="3688"/>
                    </a:lnTo>
                    <a:lnTo>
                      <a:pt x="513" y="3810"/>
                    </a:lnTo>
                    <a:lnTo>
                      <a:pt x="391" y="3932"/>
                    </a:lnTo>
                    <a:lnTo>
                      <a:pt x="269" y="4103"/>
                    </a:lnTo>
                    <a:lnTo>
                      <a:pt x="122" y="4299"/>
                    </a:lnTo>
                    <a:lnTo>
                      <a:pt x="73" y="4421"/>
                    </a:lnTo>
                    <a:lnTo>
                      <a:pt x="25" y="4567"/>
                    </a:lnTo>
                    <a:lnTo>
                      <a:pt x="0" y="4714"/>
                    </a:lnTo>
                    <a:lnTo>
                      <a:pt x="0" y="4885"/>
                    </a:lnTo>
                    <a:lnTo>
                      <a:pt x="25" y="5007"/>
                    </a:lnTo>
                    <a:lnTo>
                      <a:pt x="73" y="5080"/>
                    </a:lnTo>
                    <a:lnTo>
                      <a:pt x="171" y="5153"/>
                    </a:lnTo>
                    <a:lnTo>
                      <a:pt x="269" y="5178"/>
                    </a:lnTo>
                    <a:lnTo>
                      <a:pt x="391" y="5153"/>
                    </a:lnTo>
                    <a:lnTo>
                      <a:pt x="464" y="5080"/>
                    </a:lnTo>
                    <a:lnTo>
                      <a:pt x="538" y="5007"/>
                    </a:lnTo>
                    <a:lnTo>
                      <a:pt x="562" y="4885"/>
                    </a:lnTo>
                    <a:lnTo>
                      <a:pt x="586" y="4714"/>
                    </a:lnTo>
                    <a:lnTo>
                      <a:pt x="635" y="4567"/>
                    </a:lnTo>
                    <a:lnTo>
                      <a:pt x="708" y="4445"/>
                    </a:lnTo>
                    <a:lnTo>
                      <a:pt x="831" y="4299"/>
                    </a:lnTo>
                    <a:lnTo>
                      <a:pt x="953" y="4152"/>
                    </a:lnTo>
                    <a:lnTo>
                      <a:pt x="1099" y="3932"/>
                    </a:lnTo>
                    <a:lnTo>
                      <a:pt x="1148" y="3810"/>
                    </a:lnTo>
                    <a:lnTo>
                      <a:pt x="1197" y="3688"/>
                    </a:lnTo>
                    <a:lnTo>
                      <a:pt x="1221" y="3542"/>
                    </a:lnTo>
                    <a:lnTo>
                      <a:pt x="1221" y="3346"/>
                    </a:lnTo>
                    <a:lnTo>
                      <a:pt x="1221" y="3175"/>
                    </a:lnTo>
                    <a:lnTo>
                      <a:pt x="1197" y="3029"/>
                    </a:lnTo>
                    <a:lnTo>
                      <a:pt x="1148" y="2882"/>
                    </a:lnTo>
                    <a:lnTo>
                      <a:pt x="1099" y="2784"/>
                    </a:lnTo>
                    <a:lnTo>
                      <a:pt x="953" y="2565"/>
                    </a:lnTo>
                    <a:lnTo>
                      <a:pt x="831" y="2394"/>
                    </a:lnTo>
                    <a:lnTo>
                      <a:pt x="708" y="2272"/>
                    </a:lnTo>
                    <a:lnTo>
                      <a:pt x="635" y="2149"/>
                    </a:lnTo>
                    <a:lnTo>
                      <a:pt x="586" y="2003"/>
                    </a:lnTo>
                    <a:lnTo>
                      <a:pt x="562" y="1832"/>
                    </a:lnTo>
                    <a:lnTo>
                      <a:pt x="586" y="1637"/>
                    </a:lnTo>
                    <a:lnTo>
                      <a:pt x="635" y="1490"/>
                    </a:lnTo>
                    <a:lnTo>
                      <a:pt x="708" y="1368"/>
                    </a:lnTo>
                    <a:lnTo>
                      <a:pt x="831" y="1246"/>
                    </a:lnTo>
                    <a:lnTo>
                      <a:pt x="953" y="1075"/>
                    </a:lnTo>
                    <a:lnTo>
                      <a:pt x="1099" y="879"/>
                    </a:lnTo>
                    <a:lnTo>
                      <a:pt x="1148" y="757"/>
                    </a:lnTo>
                    <a:lnTo>
                      <a:pt x="1197" y="611"/>
                    </a:lnTo>
                    <a:lnTo>
                      <a:pt x="1221" y="464"/>
                    </a:lnTo>
                    <a:lnTo>
                      <a:pt x="1221" y="293"/>
                    </a:lnTo>
                    <a:lnTo>
                      <a:pt x="1221" y="171"/>
                    </a:lnTo>
                    <a:lnTo>
                      <a:pt x="1148" y="98"/>
                    </a:lnTo>
                    <a:lnTo>
                      <a:pt x="1050" y="25"/>
                    </a:lnTo>
                    <a:lnTo>
                      <a:pt x="95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61" name="Shape 556">
              <a:extLst>
                <a:ext uri="{FF2B5EF4-FFF2-40B4-BE49-F238E27FC236}">
                  <a16:creationId xmlns:a16="http://schemas.microsoft.com/office/drawing/2014/main" id="{56707574-0A2E-4A89-985D-4656D501002D}"/>
                </a:ext>
              </a:extLst>
            </p:cNvPr>
            <p:cNvGrpSpPr/>
            <p:nvPr/>
          </p:nvGrpSpPr>
          <p:grpSpPr>
            <a:xfrm>
              <a:off x="5684625" y="3550789"/>
              <a:ext cx="242021" cy="308384"/>
              <a:chOff x="1958100" y="4985350"/>
              <a:chExt cx="365150" cy="465275"/>
            </a:xfrm>
            <a:grpFill/>
          </p:grpSpPr>
          <p:sp>
            <p:nvSpPr>
              <p:cNvPr id="95" name="Shape 557">
                <a:extLst>
                  <a:ext uri="{FF2B5EF4-FFF2-40B4-BE49-F238E27FC236}">
                    <a16:creationId xmlns:a16="http://schemas.microsoft.com/office/drawing/2014/main" id="{B075410A-74B1-459B-AD91-F36E8B3C19F7}"/>
                  </a:ext>
                </a:extLst>
              </p:cNvPr>
              <p:cNvSpPr/>
              <p:nvPr/>
            </p:nvSpPr>
            <p:spPr>
              <a:xfrm>
                <a:off x="1958100" y="4985350"/>
                <a:ext cx="365150" cy="465275"/>
              </a:xfrm>
              <a:custGeom>
                <a:avLst/>
                <a:gdLst/>
                <a:ahLst/>
                <a:cxnLst/>
                <a:rect l="0" t="0" r="0" b="0"/>
                <a:pathLst>
                  <a:path w="14606" h="18611" extrusionOk="0">
                    <a:moveTo>
                      <a:pt x="4152" y="1734"/>
                    </a:moveTo>
                    <a:lnTo>
                      <a:pt x="4274" y="1759"/>
                    </a:lnTo>
                    <a:lnTo>
                      <a:pt x="4397" y="1783"/>
                    </a:lnTo>
                    <a:lnTo>
                      <a:pt x="4543" y="1808"/>
                    </a:lnTo>
                    <a:lnTo>
                      <a:pt x="4812" y="1930"/>
                    </a:lnTo>
                    <a:lnTo>
                      <a:pt x="5105" y="2125"/>
                    </a:lnTo>
                    <a:lnTo>
                      <a:pt x="5398" y="2394"/>
                    </a:lnTo>
                    <a:lnTo>
                      <a:pt x="5496" y="2516"/>
                    </a:lnTo>
                    <a:lnTo>
                      <a:pt x="5593" y="2638"/>
                    </a:lnTo>
                    <a:lnTo>
                      <a:pt x="5789" y="2956"/>
                    </a:lnTo>
                    <a:lnTo>
                      <a:pt x="5935" y="3322"/>
                    </a:lnTo>
                    <a:lnTo>
                      <a:pt x="6057" y="3688"/>
                    </a:lnTo>
                    <a:lnTo>
                      <a:pt x="6155" y="4079"/>
                    </a:lnTo>
                    <a:lnTo>
                      <a:pt x="6204" y="4470"/>
                    </a:lnTo>
                    <a:lnTo>
                      <a:pt x="6277" y="4836"/>
                    </a:lnTo>
                    <a:lnTo>
                      <a:pt x="6302" y="5154"/>
                    </a:lnTo>
                    <a:lnTo>
                      <a:pt x="5984" y="5129"/>
                    </a:lnTo>
                    <a:lnTo>
                      <a:pt x="5618" y="5080"/>
                    </a:lnTo>
                    <a:lnTo>
                      <a:pt x="5227" y="5007"/>
                    </a:lnTo>
                    <a:lnTo>
                      <a:pt x="4836" y="4909"/>
                    </a:lnTo>
                    <a:lnTo>
                      <a:pt x="4470" y="4787"/>
                    </a:lnTo>
                    <a:lnTo>
                      <a:pt x="4104" y="4641"/>
                    </a:lnTo>
                    <a:lnTo>
                      <a:pt x="3786" y="4445"/>
                    </a:lnTo>
                    <a:lnTo>
                      <a:pt x="3664" y="4348"/>
                    </a:lnTo>
                    <a:lnTo>
                      <a:pt x="3542" y="4250"/>
                    </a:lnTo>
                    <a:lnTo>
                      <a:pt x="3273" y="3957"/>
                    </a:lnTo>
                    <a:lnTo>
                      <a:pt x="3078" y="3664"/>
                    </a:lnTo>
                    <a:lnTo>
                      <a:pt x="2956" y="3395"/>
                    </a:lnTo>
                    <a:lnTo>
                      <a:pt x="2931" y="3273"/>
                    </a:lnTo>
                    <a:lnTo>
                      <a:pt x="2907" y="3127"/>
                    </a:lnTo>
                    <a:lnTo>
                      <a:pt x="2882" y="3004"/>
                    </a:lnTo>
                    <a:lnTo>
                      <a:pt x="2907" y="2858"/>
                    </a:lnTo>
                    <a:lnTo>
                      <a:pt x="2931" y="2736"/>
                    </a:lnTo>
                    <a:lnTo>
                      <a:pt x="2956" y="2614"/>
                    </a:lnTo>
                    <a:lnTo>
                      <a:pt x="3004" y="2492"/>
                    </a:lnTo>
                    <a:lnTo>
                      <a:pt x="3078" y="2369"/>
                    </a:lnTo>
                    <a:lnTo>
                      <a:pt x="3273" y="2125"/>
                    </a:lnTo>
                    <a:lnTo>
                      <a:pt x="3517" y="1930"/>
                    </a:lnTo>
                    <a:lnTo>
                      <a:pt x="3639" y="1857"/>
                    </a:lnTo>
                    <a:lnTo>
                      <a:pt x="3762" y="1808"/>
                    </a:lnTo>
                    <a:lnTo>
                      <a:pt x="3884" y="1783"/>
                    </a:lnTo>
                    <a:lnTo>
                      <a:pt x="4006" y="1759"/>
                    </a:lnTo>
                    <a:lnTo>
                      <a:pt x="4152" y="1734"/>
                    </a:lnTo>
                    <a:close/>
                    <a:moveTo>
                      <a:pt x="10454" y="1734"/>
                    </a:moveTo>
                    <a:lnTo>
                      <a:pt x="10600" y="1759"/>
                    </a:lnTo>
                    <a:lnTo>
                      <a:pt x="10722" y="1783"/>
                    </a:lnTo>
                    <a:lnTo>
                      <a:pt x="10844" y="1808"/>
                    </a:lnTo>
                    <a:lnTo>
                      <a:pt x="10966" y="1857"/>
                    </a:lnTo>
                    <a:lnTo>
                      <a:pt x="11089" y="1930"/>
                    </a:lnTo>
                    <a:lnTo>
                      <a:pt x="11333" y="2125"/>
                    </a:lnTo>
                    <a:lnTo>
                      <a:pt x="11528" y="2369"/>
                    </a:lnTo>
                    <a:lnTo>
                      <a:pt x="11601" y="2492"/>
                    </a:lnTo>
                    <a:lnTo>
                      <a:pt x="11650" y="2614"/>
                    </a:lnTo>
                    <a:lnTo>
                      <a:pt x="11675" y="2736"/>
                    </a:lnTo>
                    <a:lnTo>
                      <a:pt x="11699" y="2858"/>
                    </a:lnTo>
                    <a:lnTo>
                      <a:pt x="11724" y="3004"/>
                    </a:lnTo>
                    <a:lnTo>
                      <a:pt x="11699" y="3127"/>
                    </a:lnTo>
                    <a:lnTo>
                      <a:pt x="11675" y="3273"/>
                    </a:lnTo>
                    <a:lnTo>
                      <a:pt x="11650" y="3395"/>
                    </a:lnTo>
                    <a:lnTo>
                      <a:pt x="11528" y="3664"/>
                    </a:lnTo>
                    <a:lnTo>
                      <a:pt x="11333" y="3957"/>
                    </a:lnTo>
                    <a:lnTo>
                      <a:pt x="11064" y="4250"/>
                    </a:lnTo>
                    <a:lnTo>
                      <a:pt x="10942" y="4348"/>
                    </a:lnTo>
                    <a:lnTo>
                      <a:pt x="10820" y="4445"/>
                    </a:lnTo>
                    <a:lnTo>
                      <a:pt x="10502" y="4641"/>
                    </a:lnTo>
                    <a:lnTo>
                      <a:pt x="10136" y="4787"/>
                    </a:lnTo>
                    <a:lnTo>
                      <a:pt x="9770" y="4909"/>
                    </a:lnTo>
                    <a:lnTo>
                      <a:pt x="9379" y="5007"/>
                    </a:lnTo>
                    <a:lnTo>
                      <a:pt x="8988" y="5080"/>
                    </a:lnTo>
                    <a:lnTo>
                      <a:pt x="8622" y="5129"/>
                    </a:lnTo>
                    <a:lnTo>
                      <a:pt x="8304" y="5154"/>
                    </a:lnTo>
                    <a:lnTo>
                      <a:pt x="8329" y="4836"/>
                    </a:lnTo>
                    <a:lnTo>
                      <a:pt x="8402" y="4470"/>
                    </a:lnTo>
                    <a:lnTo>
                      <a:pt x="8451" y="4079"/>
                    </a:lnTo>
                    <a:lnTo>
                      <a:pt x="8549" y="3688"/>
                    </a:lnTo>
                    <a:lnTo>
                      <a:pt x="8671" y="3322"/>
                    </a:lnTo>
                    <a:lnTo>
                      <a:pt x="8817" y="2956"/>
                    </a:lnTo>
                    <a:lnTo>
                      <a:pt x="9013" y="2638"/>
                    </a:lnTo>
                    <a:lnTo>
                      <a:pt x="9110" y="2516"/>
                    </a:lnTo>
                    <a:lnTo>
                      <a:pt x="9208" y="2394"/>
                    </a:lnTo>
                    <a:lnTo>
                      <a:pt x="9501" y="2125"/>
                    </a:lnTo>
                    <a:lnTo>
                      <a:pt x="9794" y="1930"/>
                    </a:lnTo>
                    <a:lnTo>
                      <a:pt x="10063" y="1808"/>
                    </a:lnTo>
                    <a:lnTo>
                      <a:pt x="10209" y="1783"/>
                    </a:lnTo>
                    <a:lnTo>
                      <a:pt x="10331" y="1759"/>
                    </a:lnTo>
                    <a:lnTo>
                      <a:pt x="10454" y="1734"/>
                    </a:lnTo>
                    <a:close/>
                    <a:moveTo>
                      <a:pt x="3639" y="0"/>
                    </a:moveTo>
                    <a:lnTo>
                      <a:pt x="3395" y="25"/>
                    </a:lnTo>
                    <a:lnTo>
                      <a:pt x="3151" y="74"/>
                    </a:lnTo>
                    <a:lnTo>
                      <a:pt x="2907" y="147"/>
                    </a:lnTo>
                    <a:lnTo>
                      <a:pt x="2687" y="220"/>
                    </a:lnTo>
                    <a:lnTo>
                      <a:pt x="2467" y="342"/>
                    </a:lnTo>
                    <a:lnTo>
                      <a:pt x="2272" y="464"/>
                    </a:lnTo>
                    <a:lnTo>
                      <a:pt x="2101" y="611"/>
                    </a:lnTo>
                    <a:lnTo>
                      <a:pt x="1930" y="782"/>
                    </a:lnTo>
                    <a:lnTo>
                      <a:pt x="1759" y="953"/>
                    </a:lnTo>
                    <a:lnTo>
                      <a:pt x="1612" y="1124"/>
                    </a:lnTo>
                    <a:lnTo>
                      <a:pt x="1490" y="1344"/>
                    </a:lnTo>
                    <a:lnTo>
                      <a:pt x="1368" y="1539"/>
                    </a:lnTo>
                    <a:lnTo>
                      <a:pt x="1295" y="1759"/>
                    </a:lnTo>
                    <a:lnTo>
                      <a:pt x="1222" y="2003"/>
                    </a:lnTo>
                    <a:lnTo>
                      <a:pt x="1173" y="2247"/>
                    </a:lnTo>
                    <a:lnTo>
                      <a:pt x="1148" y="2492"/>
                    </a:lnTo>
                    <a:lnTo>
                      <a:pt x="1173" y="2760"/>
                    </a:lnTo>
                    <a:lnTo>
                      <a:pt x="1197" y="3029"/>
                    </a:lnTo>
                    <a:lnTo>
                      <a:pt x="1295" y="3298"/>
                    </a:lnTo>
                    <a:lnTo>
                      <a:pt x="1393" y="3566"/>
                    </a:lnTo>
                    <a:lnTo>
                      <a:pt x="1539" y="3859"/>
                    </a:lnTo>
                    <a:lnTo>
                      <a:pt x="1734" y="4152"/>
                    </a:lnTo>
                    <a:lnTo>
                      <a:pt x="1954" y="4445"/>
                    </a:lnTo>
                    <a:lnTo>
                      <a:pt x="2223" y="4739"/>
                    </a:lnTo>
                    <a:lnTo>
                      <a:pt x="2394" y="4885"/>
                    </a:lnTo>
                    <a:lnTo>
                      <a:pt x="2565" y="5007"/>
                    </a:lnTo>
                    <a:lnTo>
                      <a:pt x="2931" y="5251"/>
                    </a:lnTo>
                    <a:lnTo>
                      <a:pt x="3346" y="5471"/>
                    </a:lnTo>
                    <a:lnTo>
                      <a:pt x="3762" y="5642"/>
                    </a:lnTo>
                    <a:lnTo>
                      <a:pt x="391" y="5642"/>
                    </a:lnTo>
                    <a:lnTo>
                      <a:pt x="318" y="5667"/>
                    </a:lnTo>
                    <a:lnTo>
                      <a:pt x="220" y="5715"/>
                    </a:lnTo>
                    <a:lnTo>
                      <a:pt x="147" y="5789"/>
                    </a:lnTo>
                    <a:lnTo>
                      <a:pt x="98" y="5838"/>
                    </a:lnTo>
                    <a:lnTo>
                      <a:pt x="49" y="5935"/>
                    </a:lnTo>
                    <a:lnTo>
                      <a:pt x="25" y="6033"/>
                    </a:lnTo>
                    <a:lnTo>
                      <a:pt x="0" y="6131"/>
                    </a:lnTo>
                    <a:lnTo>
                      <a:pt x="0" y="9599"/>
                    </a:lnTo>
                    <a:lnTo>
                      <a:pt x="5325" y="9599"/>
                    </a:lnTo>
                    <a:lnTo>
                      <a:pt x="5325" y="6009"/>
                    </a:lnTo>
                    <a:lnTo>
                      <a:pt x="5813" y="6082"/>
                    </a:lnTo>
                    <a:lnTo>
                      <a:pt x="5813" y="18611"/>
                    </a:lnTo>
                    <a:lnTo>
                      <a:pt x="8793" y="18611"/>
                    </a:lnTo>
                    <a:lnTo>
                      <a:pt x="8793" y="6082"/>
                    </a:lnTo>
                    <a:lnTo>
                      <a:pt x="9281" y="6009"/>
                    </a:lnTo>
                    <a:lnTo>
                      <a:pt x="9281" y="9599"/>
                    </a:lnTo>
                    <a:lnTo>
                      <a:pt x="14605" y="9599"/>
                    </a:lnTo>
                    <a:lnTo>
                      <a:pt x="14605" y="6131"/>
                    </a:lnTo>
                    <a:lnTo>
                      <a:pt x="14581" y="6033"/>
                    </a:lnTo>
                    <a:lnTo>
                      <a:pt x="14557" y="5935"/>
                    </a:lnTo>
                    <a:lnTo>
                      <a:pt x="14508" y="5838"/>
                    </a:lnTo>
                    <a:lnTo>
                      <a:pt x="14459" y="5789"/>
                    </a:lnTo>
                    <a:lnTo>
                      <a:pt x="14386" y="5715"/>
                    </a:lnTo>
                    <a:lnTo>
                      <a:pt x="14288" y="5667"/>
                    </a:lnTo>
                    <a:lnTo>
                      <a:pt x="14215" y="5642"/>
                    </a:lnTo>
                    <a:lnTo>
                      <a:pt x="10844" y="5642"/>
                    </a:lnTo>
                    <a:lnTo>
                      <a:pt x="11259" y="5471"/>
                    </a:lnTo>
                    <a:lnTo>
                      <a:pt x="11675" y="5251"/>
                    </a:lnTo>
                    <a:lnTo>
                      <a:pt x="12041" y="5007"/>
                    </a:lnTo>
                    <a:lnTo>
                      <a:pt x="12212" y="4885"/>
                    </a:lnTo>
                    <a:lnTo>
                      <a:pt x="12383" y="4739"/>
                    </a:lnTo>
                    <a:lnTo>
                      <a:pt x="12652" y="4445"/>
                    </a:lnTo>
                    <a:lnTo>
                      <a:pt x="12871" y="4152"/>
                    </a:lnTo>
                    <a:lnTo>
                      <a:pt x="13067" y="3859"/>
                    </a:lnTo>
                    <a:lnTo>
                      <a:pt x="13213" y="3566"/>
                    </a:lnTo>
                    <a:lnTo>
                      <a:pt x="13311" y="3298"/>
                    </a:lnTo>
                    <a:lnTo>
                      <a:pt x="13409" y="3029"/>
                    </a:lnTo>
                    <a:lnTo>
                      <a:pt x="13433" y="2760"/>
                    </a:lnTo>
                    <a:lnTo>
                      <a:pt x="13458" y="2492"/>
                    </a:lnTo>
                    <a:lnTo>
                      <a:pt x="13433" y="2247"/>
                    </a:lnTo>
                    <a:lnTo>
                      <a:pt x="13384" y="2003"/>
                    </a:lnTo>
                    <a:lnTo>
                      <a:pt x="13311" y="1759"/>
                    </a:lnTo>
                    <a:lnTo>
                      <a:pt x="13238" y="1539"/>
                    </a:lnTo>
                    <a:lnTo>
                      <a:pt x="13116" y="1344"/>
                    </a:lnTo>
                    <a:lnTo>
                      <a:pt x="12994" y="1124"/>
                    </a:lnTo>
                    <a:lnTo>
                      <a:pt x="12847" y="953"/>
                    </a:lnTo>
                    <a:lnTo>
                      <a:pt x="12676" y="782"/>
                    </a:lnTo>
                    <a:lnTo>
                      <a:pt x="12505" y="611"/>
                    </a:lnTo>
                    <a:lnTo>
                      <a:pt x="12334" y="464"/>
                    </a:lnTo>
                    <a:lnTo>
                      <a:pt x="12139" y="342"/>
                    </a:lnTo>
                    <a:lnTo>
                      <a:pt x="11919" y="220"/>
                    </a:lnTo>
                    <a:lnTo>
                      <a:pt x="11699" y="147"/>
                    </a:lnTo>
                    <a:lnTo>
                      <a:pt x="11455" y="74"/>
                    </a:lnTo>
                    <a:lnTo>
                      <a:pt x="11211" y="25"/>
                    </a:lnTo>
                    <a:lnTo>
                      <a:pt x="10966" y="0"/>
                    </a:lnTo>
                    <a:lnTo>
                      <a:pt x="10698" y="25"/>
                    </a:lnTo>
                    <a:lnTo>
                      <a:pt x="10429" y="49"/>
                    </a:lnTo>
                    <a:lnTo>
                      <a:pt x="10160" y="147"/>
                    </a:lnTo>
                    <a:lnTo>
                      <a:pt x="9892" y="245"/>
                    </a:lnTo>
                    <a:lnTo>
                      <a:pt x="9599" y="391"/>
                    </a:lnTo>
                    <a:lnTo>
                      <a:pt x="9306" y="587"/>
                    </a:lnTo>
                    <a:lnTo>
                      <a:pt x="9013" y="806"/>
                    </a:lnTo>
                    <a:lnTo>
                      <a:pt x="8719" y="1075"/>
                    </a:lnTo>
                    <a:lnTo>
                      <a:pt x="8475" y="1368"/>
                    </a:lnTo>
                    <a:lnTo>
                      <a:pt x="8280" y="1661"/>
                    </a:lnTo>
                    <a:lnTo>
                      <a:pt x="8084" y="2003"/>
                    </a:lnTo>
                    <a:lnTo>
                      <a:pt x="7914" y="2369"/>
                    </a:lnTo>
                    <a:lnTo>
                      <a:pt x="7791" y="2736"/>
                    </a:lnTo>
                    <a:lnTo>
                      <a:pt x="7669" y="3102"/>
                    </a:lnTo>
                    <a:lnTo>
                      <a:pt x="7572" y="3469"/>
                    </a:lnTo>
                    <a:lnTo>
                      <a:pt x="7498" y="3835"/>
                    </a:lnTo>
                    <a:lnTo>
                      <a:pt x="7401" y="4519"/>
                    </a:lnTo>
                    <a:lnTo>
                      <a:pt x="7327" y="5080"/>
                    </a:lnTo>
                    <a:lnTo>
                      <a:pt x="7303" y="5667"/>
                    </a:lnTo>
                    <a:lnTo>
                      <a:pt x="7279" y="5080"/>
                    </a:lnTo>
                    <a:lnTo>
                      <a:pt x="7205" y="4519"/>
                    </a:lnTo>
                    <a:lnTo>
                      <a:pt x="7108" y="3835"/>
                    </a:lnTo>
                    <a:lnTo>
                      <a:pt x="7034" y="3469"/>
                    </a:lnTo>
                    <a:lnTo>
                      <a:pt x="6937" y="3102"/>
                    </a:lnTo>
                    <a:lnTo>
                      <a:pt x="6814" y="2736"/>
                    </a:lnTo>
                    <a:lnTo>
                      <a:pt x="6692" y="2369"/>
                    </a:lnTo>
                    <a:lnTo>
                      <a:pt x="6521" y="2003"/>
                    </a:lnTo>
                    <a:lnTo>
                      <a:pt x="6326" y="1661"/>
                    </a:lnTo>
                    <a:lnTo>
                      <a:pt x="6131" y="1368"/>
                    </a:lnTo>
                    <a:lnTo>
                      <a:pt x="5886" y="1075"/>
                    </a:lnTo>
                    <a:lnTo>
                      <a:pt x="5593" y="806"/>
                    </a:lnTo>
                    <a:lnTo>
                      <a:pt x="5300" y="587"/>
                    </a:lnTo>
                    <a:lnTo>
                      <a:pt x="5007" y="391"/>
                    </a:lnTo>
                    <a:lnTo>
                      <a:pt x="4714" y="245"/>
                    </a:lnTo>
                    <a:lnTo>
                      <a:pt x="4445" y="147"/>
                    </a:lnTo>
                    <a:lnTo>
                      <a:pt x="4177" y="49"/>
                    </a:lnTo>
                    <a:lnTo>
                      <a:pt x="3908" y="25"/>
                    </a:lnTo>
                    <a:lnTo>
                      <a:pt x="363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6" name="Shape 558">
                <a:extLst>
                  <a:ext uri="{FF2B5EF4-FFF2-40B4-BE49-F238E27FC236}">
                    <a16:creationId xmlns:a16="http://schemas.microsoft.com/office/drawing/2014/main" id="{CE776906-7085-4FD5-8D09-583569117DA3}"/>
                  </a:ext>
                </a:extLst>
              </p:cNvPr>
              <p:cNvSpPr/>
              <p:nvPr/>
            </p:nvSpPr>
            <p:spPr>
              <a:xfrm>
                <a:off x="1977625" y="5237525"/>
                <a:ext cx="113600" cy="213100"/>
              </a:xfrm>
              <a:custGeom>
                <a:avLst/>
                <a:gdLst/>
                <a:ahLst/>
                <a:cxnLst/>
                <a:rect l="0" t="0" r="0" b="0"/>
                <a:pathLst>
                  <a:path w="4544" h="8524" extrusionOk="0">
                    <a:moveTo>
                      <a:pt x="1" y="0"/>
                    </a:moveTo>
                    <a:lnTo>
                      <a:pt x="1" y="8035"/>
                    </a:lnTo>
                    <a:lnTo>
                      <a:pt x="25" y="8133"/>
                    </a:lnTo>
                    <a:lnTo>
                      <a:pt x="50" y="8231"/>
                    </a:lnTo>
                    <a:lnTo>
                      <a:pt x="99" y="8304"/>
                    </a:lnTo>
                    <a:lnTo>
                      <a:pt x="148" y="8377"/>
                    </a:lnTo>
                    <a:lnTo>
                      <a:pt x="221" y="8426"/>
                    </a:lnTo>
                    <a:lnTo>
                      <a:pt x="318" y="8475"/>
                    </a:lnTo>
                    <a:lnTo>
                      <a:pt x="392" y="8499"/>
                    </a:lnTo>
                    <a:lnTo>
                      <a:pt x="489" y="8524"/>
                    </a:lnTo>
                    <a:lnTo>
                      <a:pt x="4544" y="8524"/>
                    </a:lnTo>
                    <a:lnTo>
                      <a:pt x="454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7" name="Shape 559">
                <a:extLst>
                  <a:ext uri="{FF2B5EF4-FFF2-40B4-BE49-F238E27FC236}">
                    <a16:creationId xmlns:a16="http://schemas.microsoft.com/office/drawing/2014/main" id="{D9D2EF56-7584-49EE-BCF1-DF4948E651D9}"/>
                  </a:ext>
                </a:extLst>
              </p:cNvPr>
              <p:cNvSpPr/>
              <p:nvPr/>
            </p:nvSpPr>
            <p:spPr>
              <a:xfrm>
                <a:off x="2190125" y="5237525"/>
                <a:ext cx="113575" cy="213100"/>
              </a:xfrm>
              <a:custGeom>
                <a:avLst/>
                <a:gdLst/>
                <a:ahLst/>
                <a:cxnLst/>
                <a:rect l="0" t="0" r="0" b="0"/>
                <a:pathLst>
                  <a:path w="4543" h="8524" extrusionOk="0">
                    <a:moveTo>
                      <a:pt x="0" y="0"/>
                    </a:moveTo>
                    <a:lnTo>
                      <a:pt x="0" y="8524"/>
                    </a:lnTo>
                    <a:lnTo>
                      <a:pt x="4054" y="8524"/>
                    </a:lnTo>
                    <a:lnTo>
                      <a:pt x="4152" y="8499"/>
                    </a:lnTo>
                    <a:lnTo>
                      <a:pt x="4225" y="8475"/>
                    </a:lnTo>
                    <a:lnTo>
                      <a:pt x="4323" y="8426"/>
                    </a:lnTo>
                    <a:lnTo>
                      <a:pt x="4396" y="8377"/>
                    </a:lnTo>
                    <a:lnTo>
                      <a:pt x="4445" y="8304"/>
                    </a:lnTo>
                    <a:lnTo>
                      <a:pt x="4494" y="8231"/>
                    </a:lnTo>
                    <a:lnTo>
                      <a:pt x="4518" y="8133"/>
                    </a:lnTo>
                    <a:lnTo>
                      <a:pt x="4543" y="8035"/>
                    </a:lnTo>
                    <a:lnTo>
                      <a:pt x="454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62" name="Shape 560">
              <a:extLst>
                <a:ext uri="{FF2B5EF4-FFF2-40B4-BE49-F238E27FC236}">
                  <a16:creationId xmlns:a16="http://schemas.microsoft.com/office/drawing/2014/main" id="{82EA071B-1505-45BC-80A3-AE896D075E7C}"/>
                </a:ext>
              </a:extLst>
            </p:cNvPr>
            <p:cNvGrpSpPr/>
            <p:nvPr/>
          </p:nvGrpSpPr>
          <p:grpSpPr>
            <a:xfrm>
              <a:off x="6113589" y="3562521"/>
              <a:ext cx="277647" cy="285319"/>
              <a:chOff x="2605300" y="5003050"/>
              <a:chExt cx="418900" cy="430475"/>
            </a:xfrm>
            <a:grpFill/>
          </p:grpSpPr>
          <p:sp>
            <p:nvSpPr>
              <p:cNvPr id="92" name="Shape 561">
                <a:extLst>
                  <a:ext uri="{FF2B5EF4-FFF2-40B4-BE49-F238E27FC236}">
                    <a16:creationId xmlns:a16="http://schemas.microsoft.com/office/drawing/2014/main" id="{2EAA2A67-7988-4FC9-8244-7B196F24A4C5}"/>
                  </a:ext>
                </a:extLst>
              </p:cNvPr>
              <p:cNvSpPr/>
              <p:nvPr/>
            </p:nvSpPr>
            <p:spPr>
              <a:xfrm>
                <a:off x="2820225" y="5222250"/>
                <a:ext cx="202750" cy="211275"/>
              </a:xfrm>
              <a:custGeom>
                <a:avLst/>
                <a:gdLst/>
                <a:ahLst/>
                <a:cxnLst/>
                <a:rect l="0" t="0" r="0" b="0"/>
                <a:pathLst>
                  <a:path w="8110" h="8451" extrusionOk="0">
                    <a:moveTo>
                      <a:pt x="1710" y="1"/>
                    </a:moveTo>
                    <a:lnTo>
                      <a:pt x="1" y="1857"/>
                    </a:lnTo>
                    <a:lnTo>
                      <a:pt x="5813" y="8158"/>
                    </a:lnTo>
                    <a:lnTo>
                      <a:pt x="5960" y="8280"/>
                    </a:lnTo>
                    <a:lnTo>
                      <a:pt x="6131" y="8378"/>
                    </a:lnTo>
                    <a:lnTo>
                      <a:pt x="6302" y="8427"/>
                    </a:lnTo>
                    <a:lnTo>
                      <a:pt x="6497" y="8451"/>
                    </a:lnTo>
                    <a:lnTo>
                      <a:pt x="6668" y="8427"/>
                    </a:lnTo>
                    <a:lnTo>
                      <a:pt x="6839" y="8378"/>
                    </a:lnTo>
                    <a:lnTo>
                      <a:pt x="7010" y="8280"/>
                    </a:lnTo>
                    <a:lnTo>
                      <a:pt x="7157" y="8158"/>
                    </a:lnTo>
                    <a:lnTo>
                      <a:pt x="7841" y="7474"/>
                    </a:lnTo>
                    <a:lnTo>
                      <a:pt x="7963" y="7328"/>
                    </a:lnTo>
                    <a:lnTo>
                      <a:pt x="8060" y="7157"/>
                    </a:lnTo>
                    <a:lnTo>
                      <a:pt x="8109" y="6986"/>
                    </a:lnTo>
                    <a:lnTo>
                      <a:pt x="8109" y="6815"/>
                    </a:lnTo>
                    <a:lnTo>
                      <a:pt x="8109" y="6619"/>
                    </a:lnTo>
                    <a:lnTo>
                      <a:pt x="8060" y="6448"/>
                    </a:lnTo>
                    <a:lnTo>
                      <a:pt x="7963" y="6277"/>
                    </a:lnTo>
                    <a:lnTo>
                      <a:pt x="7841" y="6131"/>
                    </a:lnTo>
                    <a:lnTo>
                      <a:pt x="171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3" name="Shape 562">
                <a:extLst>
                  <a:ext uri="{FF2B5EF4-FFF2-40B4-BE49-F238E27FC236}">
                    <a16:creationId xmlns:a16="http://schemas.microsoft.com/office/drawing/2014/main" id="{AEDA6322-6906-4F54-971B-3D2BA7E8C0E4}"/>
                  </a:ext>
                </a:extLst>
              </p:cNvPr>
              <p:cNvSpPr/>
              <p:nvPr/>
            </p:nvSpPr>
            <p:spPr>
              <a:xfrm>
                <a:off x="2606525" y="5003050"/>
                <a:ext cx="203975" cy="208225"/>
              </a:xfrm>
              <a:custGeom>
                <a:avLst/>
                <a:gdLst/>
                <a:ahLst/>
                <a:cxnLst/>
                <a:rect l="0" t="0" r="0" b="0"/>
                <a:pathLst>
                  <a:path w="8159" h="8329" extrusionOk="0">
                    <a:moveTo>
                      <a:pt x="880" y="1"/>
                    </a:moveTo>
                    <a:lnTo>
                      <a:pt x="685" y="50"/>
                    </a:lnTo>
                    <a:lnTo>
                      <a:pt x="514" y="123"/>
                    </a:lnTo>
                    <a:lnTo>
                      <a:pt x="391" y="245"/>
                    </a:lnTo>
                    <a:lnTo>
                      <a:pt x="269" y="367"/>
                    </a:lnTo>
                    <a:lnTo>
                      <a:pt x="172" y="514"/>
                    </a:lnTo>
                    <a:lnTo>
                      <a:pt x="98" y="685"/>
                    </a:lnTo>
                    <a:lnTo>
                      <a:pt x="50" y="856"/>
                    </a:lnTo>
                    <a:lnTo>
                      <a:pt x="1" y="1026"/>
                    </a:lnTo>
                    <a:lnTo>
                      <a:pt x="1" y="1222"/>
                    </a:lnTo>
                    <a:lnTo>
                      <a:pt x="1" y="1417"/>
                    </a:lnTo>
                    <a:lnTo>
                      <a:pt x="1" y="1613"/>
                    </a:lnTo>
                    <a:lnTo>
                      <a:pt x="74" y="2028"/>
                    </a:lnTo>
                    <a:lnTo>
                      <a:pt x="221" y="2492"/>
                    </a:lnTo>
                    <a:lnTo>
                      <a:pt x="391" y="2931"/>
                    </a:lnTo>
                    <a:lnTo>
                      <a:pt x="611" y="3396"/>
                    </a:lnTo>
                    <a:lnTo>
                      <a:pt x="856" y="3884"/>
                    </a:lnTo>
                    <a:lnTo>
                      <a:pt x="1124" y="4324"/>
                    </a:lnTo>
                    <a:lnTo>
                      <a:pt x="1417" y="4788"/>
                    </a:lnTo>
                    <a:lnTo>
                      <a:pt x="1710" y="5203"/>
                    </a:lnTo>
                    <a:lnTo>
                      <a:pt x="2003" y="5594"/>
                    </a:lnTo>
                    <a:lnTo>
                      <a:pt x="2296" y="5960"/>
                    </a:lnTo>
                    <a:lnTo>
                      <a:pt x="2590" y="6302"/>
                    </a:lnTo>
                    <a:lnTo>
                      <a:pt x="2858" y="6571"/>
                    </a:lnTo>
                    <a:lnTo>
                      <a:pt x="3078" y="6790"/>
                    </a:lnTo>
                    <a:lnTo>
                      <a:pt x="3322" y="6986"/>
                    </a:lnTo>
                    <a:lnTo>
                      <a:pt x="3566" y="7157"/>
                    </a:lnTo>
                    <a:lnTo>
                      <a:pt x="3811" y="7328"/>
                    </a:lnTo>
                    <a:lnTo>
                      <a:pt x="4324" y="7621"/>
                    </a:lnTo>
                    <a:lnTo>
                      <a:pt x="4836" y="7841"/>
                    </a:lnTo>
                    <a:lnTo>
                      <a:pt x="5325" y="8036"/>
                    </a:lnTo>
                    <a:lnTo>
                      <a:pt x="5740" y="8182"/>
                    </a:lnTo>
                    <a:lnTo>
                      <a:pt x="6351" y="8329"/>
                    </a:lnTo>
                    <a:lnTo>
                      <a:pt x="8158" y="6668"/>
                    </a:lnTo>
                    <a:lnTo>
                      <a:pt x="4446" y="2956"/>
                    </a:lnTo>
                    <a:lnTo>
                      <a:pt x="1735" y="245"/>
                    </a:lnTo>
                    <a:lnTo>
                      <a:pt x="1588" y="123"/>
                    </a:lnTo>
                    <a:lnTo>
                      <a:pt x="1417" y="50"/>
                    </a:lnTo>
                    <a:lnTo>
                      <a:pt x="124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4" name="Shape 563">
                <a:extLst>
                  <a:ext uri="{FF2B5EF4-FFF2-40B4-BE49-F238E27FC236}">
                    <a16:creationId xmlns:a16="http://schemas.microsoft.com/office/drawing/2014/main" id="{F9BB60F2-AC94-4C7E-A252-4299645D4402}"/>
                  </a:ext>
                </a:extLst>
              </p:cNvPr>
              <p:cNvSpPr/>
              <p:nvPr/>
            </p:nvSpPr>
            <p:spPr>
              <a:xfrm>
                <a:off x="2605300" y="5008550"/>
                <a:ext cx="418900" cy="418875"/>
              </a:xfrm>
              <a:custGeom>
                <a:avLst/>
                <a:gdLst/>
                <a:ahLst/>
                <a:cxnLst/>
                <a:rect l="0" t="0" r="0" b="0"/>
                <a:pathLst>
                  <a:path w="16756" h="16755" extrusionOk="0">
                    <a:moveTo>
                      <a:pt x="13922" y="1"/>
                    </a:moveTo>
                    <a:lnTo>
                      <a:pt x="13824" y="49"/>
                    </a:lnTo>
                    <a:lnTo>
                      <a:pt x="13360" y="342"/>
                    </a:lnTo>
                    <a:lnTo>
                      <a:pt x="12261" y="1026"/>
                    </a:lnTo>
                    <a:lnTo>
                      <a:pt x="11602" y="1466"/>
                    </a:lnTo>
                    <a:lnTo>
                      <a:pt x="10942" y="1930"/>
                    </a:lnTo>
                    <a:lnTo>
                      <a:pt x="10381" y="2370"/>
                    </a:lnTo>
                    <a:lnTo>
                      <a:pt x="10112" y="2589"/>
                    </a:lnTo>
                    <a:lnTo>
                      <a:pt x="9917" y="2785"/>
                    </a:lnTo>
                    <a:lnTo>
                      <a:pt x="9795" y="2907"/>
                    </a:lnTo>
                    <a:lnTo>
                      <a:pt x="9697" y="3053"/>
                    </a:lnTo>
                    <a:lnTo>
                      <a:pt x="9599" y="3224"/>
                    </a:lnTo>
                    <a:lnTo>
                      <a:pt x="9526" y="3420"/>
                    </a:lnTo>
                    <a:lnTo>
                      <a:pt x="9404" y="3835"/>
                    </a:lnTo>
                    <a:lnTo>
                      <a:pt x="9330" y="4275"/>
                    </a:lnTo>
                    <a:lnTo>
                      <a:pt x="9282" y="4714"/>
                    </a:lnTo>
                    <a:lnTo>
                      <a:pt x="9306" y="5178"/>
                    </a:lnTo>
                    <a:lnTo>
                      <a:pt x="9355" y="5593"/>
                    </a:lnTo>
                    <a:lnTo>
                      <a:pt x="9379" y="5789"/>
                    </a:lnTo>
                    <a:lnTo>
                      <a:pt x="9453" y="5960"/>
                    </a:lnTo>
                    <a:lnTo>
                      <a:pt x="270" y="14459"/>
                    </a:lnTo>
                    <a:lnTo>
                      <a:pt x="147" y="14606"/>
                    </a:lnTo>
                    <a:lnTo>
                      <a:pt x="74" y="14776"/>
                    </a:lnTo>
                    <a:lnTo>
                      <a:pt x="1" y="14947"/>
                    </a:lnTo>
                    <a:lnTo>
                      <a:pt x="1" y="15118"/>
                    </a:lnTo>
                    <a:lnTo>
                      <a:pt x="1" y="15314"/>
                    </a:lnTo>
                    <a:lnTo>
                      <a:pt x="74" y="15485"/>
                    </a:lnTo>
                    <a:lnTo>
                      <a:pt x="147" y="15656"/>
                    </a:lnTo>
                    <a:lnTo>
                      <a:pt x="270" y="15802"/>
                    </a:lnTo>
                    <a:lnTo>
                      <a:pt x="953" y="16486"/>
                    </a:lnTo>
                    <a:lnTo>
                      <a:pt x="1100" y="16608"/>
                    </a:lnTo>
                    <a:lnTo>
                      <a:pt x="1271" y="16681"/>
                    </a:lnTo>
                    <a:lnTo>
                      <a:pt x="1442" y="16755"/>
                    </a:lnTo>
                    <a:lnTo>
                      <a:pt x="1808" y="16755"/>
                    </a:lnTo>
                    <a:lnTo>
                      <a:pt x="1979" y="16681"/>
                    </a:lnTo>
                    <a:lnTo>
                      <a:pt x="2150" y="16608"/>
                    </a:lnTo>
                    <a:lnTo>
                      <a:pt x="2297" y="16486"/>
                    </a:lnTo>
                    <a:lnTo>
                      <a:pt x="10796" y="7303"/>
                    </a:lnTo>
                    <a:lnTo>
                      <a:pt x="11162" y="7401"/>
                    </a:lnTo>
                    <a:lnTo>
                      <a:pt x="11577" y="7450"/>
                    </a:lnTo>
                    <a:lnTo>
                      <a:pt x="12041" y="7474"/>
                    </a:lnTo>
                    <a:lnTo>
                      <a:pt x="12481" y="7425"/>
                    </a:lnTo>
                    <a:lnTo>
                      <a:pt x="12921" y="7352"/>
                    </a:lnTo>
                    <a:lnTo>
                      <a:pt x="13336" y="7230"/>
                    </a:lnTo>
                    <a:lnTo>
                      <a:pt x="13531" y="7156"/>
                    </a:lnTo>
                    <a:lnTo>
                      <a:pt x="13702" y="7059"/>
                    </a:lnTo>
                    <a:lnTo>
                      <a:pt x="13849" y="6961"/>
                    </a:lnTo>
                    <a:lnTo>
                      <a:pt x="13971" y="6839"/>
                    </a:lnTo>
                    <a:lnTo>
                      <a:pt x="14166" y="6644"/>
                    </a:lnTo>
                    <a:lnTo>
                      <a:pt x="14386" y="6375"/>
                    </a:lnTo>
                    <a:lnTo>
                      <a:pt x="14826" y="5813"/>
                    </a:lnTo>
                    <a:lnTo>
                      <a:pt x="15290" y="5154"/>
                    </a:lnTo>
                    <a:lnTo>
                      <a:pt x="15729" y="4494"/>
                    </a:lnTo>
                    <a:lnTo>
                      <a:pt x="16413" y="3395"/>
                    </a:lnTo>
                    <a:lnTo>
                      <a:pt x="16706" y="2931"/>
                    </a:lnTo>
                    <a:lnTo>
                      <a:pt x="16755" y="2834"/>
                    </a:lnTo>
                    <a:lnTo>
                      <a:pt x="16755" y="2736"/>
                    </a:lnTo>
                    <a:lnTo>
                      <a:pt x="16755" y="2663"/>
                    </a:lnTo>
                    <a:lnTo>
                      <a:pt x="16706" y="2589"/>
                    </a:lnTo>
                    <a:lnTo>
                      <a:pt x="16633" y="2541"/>
                    </a:lnTo>
                    <a:lnTo>
                      <a:pt x="16462" y="2541"/>
                    </a:lnTo>
                    <a:lnTo>
                      <a:pt x="16364" y="2589"/>
                    </a:lnTo>
                    <a:lnTo>
                      <a:pt x="13653" y="4958"/>
                    </a:lnTo>
                    <a:lnTo>
                      <a:pt x="13580" y="5007"/>
                    </a:lnTo>
                    <a:lnTo>
                      <a:pt x="13458" y="5007"/>
                    </a:lnTo>
                    <a:lnTo>
                      <a:pt x="13360" y="4983"/>
                    </a:lnTo>
                    <a:lnTo>
                      <a:pt x="13238" y="4885"/>
                    </a:lnTo>
                    <a:lnTo>
                      <a:pt x="13140" y="4763"/>
                    </a:lnTo>
                    <a:lnTo>
                      <a:pt x="13092" y="4641"/>
                    </a:lnTo>
                    <a:lnTo>
                      <a:pt x="13092" y="4543"/>
                    </a:lnTo>
                    <a:lnTo>
                      <a:pt x="13140" y="4446"/>
                    </a:lnTo>
                    <a:lnTo>
                      <a:pt x="15607" y="1490"/>
                    </a:lnTo>
                    <a:lnTo>
                      <a:pt x="15656" y="1393"/>
                    </a:lnTo>
                    <a:lnTo>
                      <a:pt x="15656" y="1319"/>
                    </a:lnTo>
                    <a:lnTo>
                      <a:pt x="15656" y="1222"/>
                    </a:lnTo>
                    <a:lnTo>
                      <a:pt x="15607" y="1148"/>
                    </a:lnTo>
                    <a:lnTo>
                      <a:pt x="15534" y="1100"/>
                    </a:lnTo>
                    <a:lnTo>
                      <a:pt x="15363" y="1100"/>
                    </a:lnTo>
                    <a:lnTo>
                      <a:pt x="15265" y="1148"/>
                    </a:lnTo>
                    <a:lnTo>
                      <a:pt x="12310" y="3615"/>
                    </a:lnTo>
                    <a:lnTo>
                      <a:pt x="12212" y="3664"/>
                    </a:lnTo>
                    <a:lnTo>
                      <a:pt x="12115" y="3664"/>
                    </a:lnTo>
                    <a:lnTo>
                      <a:pt x="11993" y="3615"/>
                    </a:lnTo>
                    <a:lnTo>
                      <a:pt x="11895" y="3517"/>
                    </a:lnTo>
                    <a:lnTo>
                      <a:pt x="11797" y="3395"/>
                    </a:lnTo>
                    <a:lnTo>
                      <a:pt x="11748" y="3298"/>
                    </a:lnTo>
                    <a:lnTo>
                      <a:pt x="11748" y="3176"/>
                    </a:lnTo>
                    <a:lnTo>
                      <a:pt x="11797" y="3102"/>
                    </a:lnTo>
                    <a:lnTo>
                      <a:pt x="14166" y="391"/>
                    </a:lnTo>
                    <a:lnTo>
                      <a:pt x="14215" y="294"/>
                    </a:lnTo>
                    <a:lnTo>
                      <a:pt x="14215" y="220"/>
                    </a:lnTo>
                    <a:lnTo>
                      <a:pt x="14215" y="123"/>
                    </a:lnTo>
                    <a:lnTo>
                      <a:pt x="14166" y="49"/>
                    </a:lnTo>
                    <a:lnTo>
                      <a:pt x="1409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63" name="Shape 564">
              <a:extLst>
                <a:ext uri="{FF2B5EF4-FFF2-40B4-BE49-F238E27FC236}">
                  <a16:creationId xmlns:a16="http://schemas.microsoft.com/office/drawing/2014/main" id="{912342DA-4CF3-4233-920F-E0CF57ADDFBA}"/>
                </a:ext>
              </a:extLst>
            </p:cNvPr>
            <p:cNvGrpSpPr/>
            <p:nvPr/>
          </p:nvGrpSpPr>
          <p:grpSpPr>
            <a:xfrm>
              <a:off x="6533258" y="3568602"/>
              <a:ext cx="331864" cy="272775"/>
              <a:chOff x="3238475" y="5012225"/>
              <a:chExt cx="500700" cy="411550"/>
            </a:xfrm>
            <a:grpFill/>
          </p:grpSpPr>
          <p:sp>
            <p:nvSpPr>
              <p:cNvPr id="87" name="Shape 565">
                <a:extLst>
                  <a:ext uri="{FF2B5EF4-FFF2-40B4-BE49-F238E27FC236}">
                    <a16:creationId xmlns:a16="http://schemas.microsoft.com/office/drawing/2014/main" id="{62C56F3A-C9AA-4522-B4B6-FE29B4E36A07}"/>
                  </a:ext>
                </a:extLst>
              </p:cNvPr>
              <p:cNvSpPr/>
              <p:nvPr/>
            </p:nvSpPr>
            <p:spPr>
              <a:xfrm>
                <a:off x="3238475" y="5315050"/>
                <a:ext cx="500700" cy="108725"/>
              </a:xfrm>
              <a:custGeom>
                <a:avLst/>
                <a:gdLst/>
                <a:ahLst/>
                <a:cxnLst/>
                <a:rect l="0" t="0" r="0" b="0"/>
                <a:pathLst>
                  <a:path w="20028" h="4349" extrusionOk="0">
                    <a:moveTo>
                      <a:pt x="17683" y="856"/>
                    </a:moveTo>
                    <a:lnTo>
                      <a:pt x="17781" y="880"/>
                    </a:lnTo>
                    <a:lnTo>
                      <a:pt x="17854" y="929"/>
                    </a:lnTo>
                    <a:lnTo>
                      <a:pt x="17903" y="1002"/>
                    </a:lnTo>
                    <a:lnTo>
                      <a:pt x="17927" y="1100"/>
                    </a:lnTo>
                    <a:lnTo>
                      <a:pt x="17903" y="1198"/>
                    </a:lnTo>
                    <a:lnTo>
                      <a:pt x="17854" y="1271"/>
                    </a:lnTo>
                    <a:lnTo>
                      <a:pt x="17781" y="1320"/>
                    </a:lnTo>
                    <a:lnTo>
                      <a:pt x="17683" y="1344"/>
                    </a:lnTo>
                    <a:lnTo>
                      <a:pt x="2345" y="1344"/>
                    </a:lnTo>
                    <a:lnTo>
                      <a:pt x="2247" y="1320"/>
                    </a:lnTo>
                    <a:lnTo>
                      <a:pt x="2174" y="1271"/>
                    </a:lnTo>
                    <a:lnTo>
                      <a:pt x="2125" y="1198"/>
                    </a:lnTo>
                    <a:lnTo>
                      <a:pt x="2101" y="1100"/>
                    </a:lnTo>
                    <a:lnTo>
                      <a:pt x="2125" y="1002"/>
                    </a:lnTo>
                    <a:lnTo>
                      <a:pt x="2174" y="929"/>
                    </a:lnTo>
                    <a:lnTo>
                      <a:pt x="2247" y="880"/>
                    </a:lnTo>
                    <a:lnTo>
                      <a:pt x="2345" y="856"/>
                    </a:lnTo>
                    <a:close/>
                    <a:moveTo>
                      <a:pt x="367" y="1"/>
                    </a:moveTo>
                    <a:lnTo>
                      <a:pt x="269" y="25"/>
                    </a:lnTo>
                    <a:lnTo>
                      <a:pt x="196" y="74"/>
                    </a:lnTo>
                    <a:lnTo>
                      <a:pt x="123" y="123"/>
                    </a:lnTo>
                    <a:lnTo>
                      <a:pt x="74" y="196"/>
                    </a:lnTo>
                    <a:lnTo>
                      <a:pt x="49" y="270"/>
                    </a:lnTo>
                    <a:lnTo>
                      <a:pt x="25" y="343"/>
                    </a:lnTo>
                    <a:lnTo>
                      <a:pt x="1" y="441"/>
                    </a:lnTo>
                    <a:lnTo>
                      <a:pt x="25" y="514"/>
                    </a:lnTo>
                    <a:lnTo>
                      <a:pt x="49" y="587"/>
                    </a:lnTo>
                    <a:lnTo>
                      <a:pt x="74" y="660"/>
                    </a:lnTo>
                    <a:lnTo>
                      <a:pt x="123" y="734"/>
                    </a:lnTo>
                    <a:lnTo>
                      <a:pt x="196" y="782"/>
                    </a:lnTo>
                    <a:lnTo>
                      <a:pt x="269" y="831"/>
                    </a:lnTo>
                    <a:lnTo>
                      <a:pt x="367" y="856"/>
                    </a:lnTo>
                    <a:lnTo>
                      <a:pt x="440" y="856"/>
                    </a:lnTo>
                    <a:lnTo>
                      <a:pt x="489" y="880"/>
                    </a:lnTo>
                    <a:lnTo>
                      <a:pt x="562" y="905"/>
                    </a:lnTo>
                    <a:lnTo>
                      <a:pt x="709" y="1051"/>
                    </a:lnTo>
                    <a:lnTo>
                      <a:pt x="855" y="1246"/>
                    </a:lnTo>
                    <a:lnTo>
                      <a:pt x="1026" y="1491"/>
                    </a:lnTo>
                    <a:lnTo>
                      <a:pt x="1344" y="2028"/>
                    </a:lnTo>
                    <a:lnTo>
                      <a:pt x="1637" y="2516"/>
                    </a:lnTo>
                    <a:lnTo>
                      <a:pt x="1906" y="3005"/>
                    </a:lnTo>
                    <a:lnTo>
                      <a:pt x="2174" y="3469"/>
                    </a:lnTo>
                    <a:lnTo>
                      <a:pt x="2467" y="3884"/>
                    </a:lnTo>
                    <a:lnTo>
                      <a:pt x="2589" y="4055"/>
                    </a:lnTo>
                    <a:lnTo>
                      <a:pt x="2736" y="4226"/>
                    </a:lnTo>
                    <a:lnTo>
                      <a:pt x="2809" y="4275"/>
                    </a:lnTo>
                    <a:lnTo>
                      <a:pt x="2882" y="4299"/>
                    </a:lnTo>
                    <a:lnTo>
                      <a:pt x="2980" y="4324"/>
                    </a:lnTo>
                    <a:lnTo>
                      <a:pt x="3053" y="4348"/>
                    </a:lnTo>
                    <a:lnTo>
                      <a:pt x="16975" y="4348"/>
                    </a:lnTo>
                    <a:lnTo>
                      <a:pt x="17048" y="4324"/>
                    </a:lnTo>
                    <a:lnTo>
                      <a:pt x="17146" y="4299"/>
                    </a:lnTo>
                    <a:lnTo>
                      <a:pt x="17219" y="4275"/>
                    </a:lnTo>
                    <a:lnTo>
                      <a:pt x="17292" y="4226"/>
                    </a:lnTo>
                    <a:lnTo>
                      <a:pt x="17439" y="4055"/>
                    </a:lnTo>
                    <a:lnTo>
                      <a:pt x="17561" y="3884"/>
                    </a:lnTo>
                    <a:lnTo>
                      <a:pt x="17854" y="3469"/>
                    </a:lnTo>
                    <a:lnTo>
                      <a:pt x="18122" y="3005"/>
                    </a:lnTo>
                    <a:lnTo>
                      <a:pt x="18391" y="2516"/>
                    </a:lnTo>
                    <a:lnTo>
                      <a:pt x="18684" y="2028"/>
                    </a:lnTo>
                    <a:lnTo>
                      <a:pt x="19002" y="1491"/>
                    </a:lnTo>
                    <a:lnTo>
                      <a:pt x="19173" y="1246"/>
                    </a:lnTo>
                    <a:lnTo>
                      <a:pt x="19319" y="1051"/>
                    </a:lnTo>
                    <a:lnTo>
                      <a:pt x="19466" y="905"/>
                    </a:lnTo>
                    <a:lnTo>
                      <a:pt x="19539" y="880"/>
                    </a:lnTo>
                    <a:lnTo>
                      <a:pt x="19588" y="856"/>
                    </a:lnTo>
                    <a:lnTo>
                      <a:pt x="19661" y="856"/>
                    </a:lnTo>
                    <a:lnTo>
                      <a:pt x="19759" y="831"/>
                    </a:lnTo>
                    <a:lnTo>
                      <a:pt x="19832" y="782"/>
                    </a:lnTo>
                    <a:lnTo>
                      <a:pt x="19905" y="734"/>
                    </a:lnTo>
                    <a:lnTo>
                      <a:pt x="19954" y="660"/>
                    </a:lnTo>
                    <a:lnTo>
                      <a:pt x="19979" y="587"/>
                    </a:lnTo>
                    <a:lnTo>
                      <a:pt x="20003" y="514"/>
                    </a:lnTo>
                    <a:lnTo>
                      <a:pt x="20027" y="441"/>
                    </a:lnTo>
                    <a:lnTo>
                      <a:pt x="20003" y="343"/>
                    </a:lnTo>
                    <a:lnTo>
                      <a:pt x="19979" y="270"/>
                    </a:lnTo>
                    <a:lnTo>
                      <a:pt x="19954" y="196"/>
                    </a:lnTo>
                    <a:lnTo>
                      <a:pt x="19881" y="123"/>
                    </a:lnTo>
                    <a:lnTo>
                      <a:pt x="19832" y="74"/>
                    </a:lnTo>
                    <a:lnTo>
                      <a:pt x="19759" y="25"/>
                    </a:lnTo>
                    <a:lnTo>
                      <a:pt x="1966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8" name="Shape 566">
                <a:extLst>
                  <a:ext uri="{FF2B5EF4-FFF2-40B4-BE49-F238E27FC236}">
                    <a16:creationId xmlns:a16="http://schemas.microsoft.com/office/drawing/2014/main" id="{B9208395-AE3C-4499-B3EB-453790FB984D}"/>
                  </a:ext>
                </a:extLst>
              </p:cNvPr>
              <p:cNvSpPr/>
              <p:nvPr/>
            </p:nvSpPr>
            <p:spPr>
              <a:xfrm>
                <a:off x="3282450" y="5160575"/>
                <a:ext cx="412750" cy="140475"/>
              </a:xfrm>
              <a:custGeom>
                <a:avLst/>
                <a:gdLst/>
                <a:ahLst/>
                <a:cxnLst/>
                <a:rect l="0" t="0" r="0" b="0"/>
                <a:pathLst>
                  <a:path w="16510" h="5619" extrusionOk="0">
                    <a:moveTo>
                      <a:pt x="8475" y="1"/>
                    </a:moveTo>
                    <a:lnTo>
                      <a:pt x="8157" y="50"/>
                    </a:lnTo>
                    <a:lnTo>
                      <a:pt x="7840" y="99"/>
                    </a:lnTo>
                    <a:lnTo>
                      <a:pt x="7522" y="172"/>
                    </a:lnTo>
                    <a:lnTo>
                      <a:pt x="7229" y="270"/>
                    </a:lnTo>
                    <a:lnTo>
                      <a:pt x="6936" y="367"/>
                    </a:lnTo>
                    <a:lnTo>
                      <a:pt x="6643" y="514"/>
                    </a:lnTo>
                    <a:lnTo>
                      <a:pt x="6374" y="660"/>
                    </a:lnTo>
                    <a:lnTo>
                      <a:pt x="6106" y="807"/>
                    </a:lnTo>
                    <a:lnTo>
                      <a:pt x="5862" y="1002"/>
                    </a:lnTo>
                    <a:lnTo>
                      <a:pt x="5617" y="1173"/>
                    </a:lnTo>
                    <a:lnTo>
                      <a:pt x="5398" y="1393"/>
                    </a:lnTo>
                    <a:lnTo>
                      <a:pt x="5202" y="1613"/>
                    </a:lnTo>
                    <a:lnTo>
                      <a:pt x="5007" y="1857"/>
                    </a:lnTo>
                    <a:lnTo>
                      <a:pt x="4811" y="2101"/>
                    </a:lnTo>
                    <a:lnTo>
                      <a:pt x="4640" y="2370"/>
                    </a:lnTo>
                    <a:lnTo>
                      <a:pt x="4372" y="2272"/>
                    </a:lnTo>
                    <a:lnTo>
                      <a:pt x="4103" y="2223"/>
                    </a:lnTo>
                    <a:lnTo>
                      <a:pt x="3834" y="2199"/>
                    </a:lnTo>
                    <a:lnTo>
                      <a:pt x="3541" y="2175"/>
                    </a:lnTo>
                    <a:lnTo>
                      <a:pt x="3199" y="2199"/>
                    </a:lnTo>
                    <a:lnTo>
                      <a:pt x="2858" y="2248"/>
                    </a:lnTo>
                    <a:lnTo>
                      <a:pt x="2516" y="2345"/>
                    </a:lnTo>
                    <a:lnTo>
                      <a:pt x="2198" y="2443"/>
                    </a:lnTo>
                    <a:lnTo>
                      <a:pt x="1881" y="2590"/>
                    </a:lnTo>
                    <a:lnTo>
                      <a:pt x="1588" y="2761"/>
                    </a:lnTo>
                    <a:lnTo>
                      <a:pt x="1319" y="2956"/>
                    </a:lnTo>
                    <a:lnTo>
                      <a:pt x="1075" y="3176"/>
                    </a:lnTo>
                    <a:lnTo>
                      <a:pt x="855" y="3420"/>
                    </a:lnTo>
                    <a:lnTo>
                      <a:pt x="635" y="3689"/>
                    </a:lnTo>
                    <a:lnTo>
                      <a:pt x="464" y="3982"/>
                    </a:lnTo>
                    <a:lnTo>
                      <a:pt x="318" y="4275"/>
                    </a:lnTo>
                    <a:lnTo>
                      <a:pt x="195" y="4592"/>
                    </a:lnTo>
                    <a:lnTo>
                      <a:pt x="98" y="4910"/>
                    </a:lnTo>
                    <a:lnTo>
                      <a:pt x="24" y="5252"/>
                    </a:lnTo>
                    <a:lnTo>
                      <a:pt x="0" y="5618"/>
                    </a:lnTo>
                    <a:lnTo>
                      <a:pt x="16510" y="5618"/>
                    </a:lnTo>
                    <a:lnTo>
                      <a:pt x="16437" y="5423"/>
                    </a:lnTo>
                    <a:lnTo>
                      <a:pt x="16339" y="5252"/>
                    </a:lnTo>
                    <a:lnTo>
                      <a:pt x="16119" y="4934"/>
                    </a:lnTo>
                    <a:lnTo>
                      <a:pt x="15851" y="4641"/>
                    </a:lnTo>
                    <a:lnTo>
                      <a:pt x="15533" y="4397"/>
                    </a:lnTo>
                    <a:lnTo>
                      <a:pt x="15362" y="4299"/>
                    </a:lnTo>
                    <a:lnTo>
                      <a:pt x="15191" y="4202"/>
                    </a:lnTo>
                    <a:lnTo>
                      <a:pt x="15020" y="4104"/>
                    </a:lnTo>
                    <a:lnTo>
                      <a:pt x="14825" y="4055"/>
                    </a:lnTo>
                    <a:lnTo>
                      <a:pt x="14629" y="3982"/>
                    </a:lnTo>
                    <a:lnTo>
                      <a:pt x="14434" y="3957"/>
                    </a:lnTo>
                    <a:lnTo>
                      <a:pt x="14214" y="3933"/>
                    </a:lnTo>
                    <a:lnTo>
                      <a:pt x="14019" y="3909"/>
                    </a:lnTo>
                    <a:lnTo>
                      <a:pt x="13775" y="3933"/>
                    </a:lnTo>
                    <a:lnTo>
                      <a:pt x="13555" y="3957"/>
                    </a:lnTo>
                    <a:lnTo>
                      <a:pt x="13457" y="3542"/>
                    </a:lnTo>
                    <a:lnTo>
                      <a:pt x="13335" y="3151"/>
                    </a:lnTo>
                    <a:lnTo>
                      <a:pt x="13164" y="2761"/>
                    </a:lnTo>
                    <a:lnTo>
                      <a:pt x="12969" y="2394"/>
                    </a:lnTo>
                    <a:lnTo>
                      <a:pt x="12749" y="2052"/>
                    </a:lnTo>
                    <a:lnTo>
                      <a:pt x="12505" y="1710"/>
                    </a:lnTo>
                    <a:lnTo>
                      <a:pt x="12212" y="1417"/>
                    </a:lnTo>
                    <a:lnTo>
                      <a:pt x="11918" y="1124"/>
                    </a:lnTo>
                    <a:lnTo>
                      <a:pt x="11577" y="880"/>
                    </a:lnTo>
                    <a:lnTo>
                      <a:pt x="11235" y="660"/>
                    </a:lnTo>
                    <a:lnTo>
                      <a:pt x="10868" y="465"/>
                    </a:lnTo>
                    <a:lnTo>
                      <a:pt x="10477" y="294"/>
                    </a:lnTo>
                    <a:lnTo>
                      <a:pt x="10087" y="172"/>
                    </a:lnTo>
                    <a:lnTo>
                      <a:pt x="9672" y="74"/>
                    </a:lnTo>
                    <a:lnTo>
                      <a:pt x="9232" y="25"/>
                    </a:lnTo>
                    <a:lnTo>
                      <a:pt x="879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9" name="Shape 567">
                <a:extLst>
                  <a:ext uri="{FF2B5EF4-FFF2-40B4-BE49-F238E27FC236}">
                    <a16:creationId xmlns:a16="http://schemas.microsoft.com/office/drawing/2014/main" id="{81B7A823-E197-4CFD-AED0-467647B36B6D}"/>
                  </a:ext>
                </a:extLst>
              </p:cNvPr>
              <p:cNvSpPr/>
              <p:nvPr/>
            </p:nvSpPr>
            <p:spPr>
              <a:xfrm>
                <a:off x="3473550" y="5012225"/>
                <a:ext cx="30550" cy="129450"/>
              </a:xfrm>
              <a:custGeom>
                <a:avLst/>
                <a:gdLst/>
                <a:ahLst/>
                <a:cxnLst/>
                <a:rect l="0" t="0" r="0" b="0"/>
                <a:pathLst>
                  <a:path w="1222" h="5178" extrusionOk="0">
                    <a:moveTo>
                      <a:pt x="953" y="0"/>
                    </a:moveTo>
                    <a:lnTo>
                      <a:pt x="831" y="24"/>
                    </a:lnTo>
                    <a:lnTo>
                      <a:pt x="758" y="98"/>
                    </a:lnTo>
                    <a:lnTo>
                      <a:pt x="684" y="171"/>
                    </a:lnTo>
                    <a:lnTo>
                      <a:pt x="660" y="293"/>
                    </a:lnTo>
                    <a:lnTo>
                      <a:pt x="635" y="464"/>
                    </a:lnTo>
                    <a:lnTo>
                      <a:pt x="587" y="611"/>
                    </a:lnTo>
                    <a:lnTo>
                      <a:pt x="513" y="733"/>
                    </a:lnTo>
                    <a:lnTo>
                      <a:pt x="391" y="879"/>
                    </a:lnTo>
                    <a:lnTo>
                      <a:pt x="269" y="1026"/>
                    </a:lnTo>
                    <a:lnTo>
                      <a:pt x="123" y="1246"/>
                    </a:lnTo>
                    <a:lnTo>
                      <a:pt x="74" y="1368"/>
                    </a:lnTo>
                    <a:lnTo>
                      <a:pt x="25" y="1490"/>
                    </a:lnTo>
                    <a:lnTo>
                      <a:pt x="0" y="1636"/>
                    </a:lnTo>
                    <a:lnTo>
                      <a:pt x="0" y="1832"/>
                    </a:lnTo>
                    <a:lnTo>
                      <a:pt x="0" y="2003"/>
                    </a:lnTo>
                    <a:lnTo>
                      <a:pt x="25" y="2149"/>
                    </a:lnTo>
                    <a:lnTo>
                      <a:pt x="74" y="2271"/>
                    </a:lnTo>
                    <a:lnTo>
                      <a:pt x="123" y="2394"/>
                    </a:lnTo>
                    <a:lnTo>
                      <a:pt x="269" y="2613"/>
                    </a:lnTo>
                    <a:lnTo>
                      <a:pt x="391" y="2784"/>
                    </a:lnTo>
                    <a:lnTo>
                      <a:pt x="513" y="2906"/>
                    </a:lnTo>
                    <a:lnTo>
                      <a:pt x="587" y="3029"/>
                    </a:lnTo>
                    <a:lnTo>
                      <a:pt x="635" y="3175"/>
                    </a:lnTo>
                    <a:lnTo>
                      <a:pt x="660" y="3346"/>
                    </a:lnTo>
                    <a:lnTo>
                      <a:pt x="635" y="3541"/>
                    </a:lnTo>
                    <a:lnTo>
                      <a:pt x="587" y="3688"/>
                    </a:lnTo>
                    <a:lnTo>
                      <a:pt x="513" y="3810"/>
                    </a:lnTo>
                    <a:lnTo>
                      <a:pt x="391" y="3932"/>
                    </a:lnTo>
                    <a:lnTo>
                      <a:pt x="269" y="4103"/>
                    </a:lnTo>
                    <a:lnTo>
                      <a:pt x="123" y="4299"/>
                    </a:lnTo>
                    <a:lnTo>
                      <a:pt x="74" y="4421"/>
                    </a:lnTo>
                    <a:lnTo>
                      <a:pt x="25" y="4567"/>
                    </a:lnTo>
                    <a:lnTo>
                      <a:pt x="0" y="4714"/>
                    </a:lnTo>
                    <a:lnTo>
                      <a:pt x="0" y="4885"/>
                    </a:lnTo>
                    <a:lnTo>
                      <a:pt x="0" y="5007"/>
                    </a:lnTo>
                    <a:lnTo>
                      <a:pt x="74" y="5080"/>
                    </a:lnTo>
                    <a:lnTo>
                      <a:pt x="171" y="5153"/>
                    </a:lnTo>
                    <a:lnTo>
                      <a:pt x="269" y="5178"/>
                    </a:lnTo>
                    <a:lnTo>
                      <a:pt x="391" y="5153"/>
                    </a:lnTo>
                    <a:lnTo>
                      <a:pt x="464" y="5080"/>
                    </a:lnTo>
                    <a:lnTo>
                      <a:pt x="538" y="5007"/>
                    </a:lnTo>
                    <a:lnTo>
                      <a:pt x="562" y="4885"/>
                    </a:lnTo>
                    <a:lnTo>
                      <a:pt x="587" y="4714"/>
                    </a:lnTo>
                    <a:lnTo>
                      <a:pt x="635" y="4567"/>
                    </a:lnTo>
                    <a:lnTo>
                      <a:pt x="709" y="4445"/>
                    </a:lnTo>
                    <a:lnTo>
                      <a:pt x="831" y="4299"/>
                    </a:lnTo>
                    <a:lnTo>
                      <a:pt x="953" y="4152"/>
                    </a:lnTo>
                    <a:lnTo>
                      <a:pt x="1099" y="3932"/>
                    </a:lnTo>
                    <a:lnTo>
                      <a:pt x="1148" y="3810"/>
                    </a:lnTo>
                    <a:lnTo>
                      <a:pt x="1197" y="3688"/>
                    </a:lnTo>
                    <a:lnTo>
                      <a:pt x="1222" y="3517"/>
                    </a:lnTo>
                    <a:lnTo>
                      <a:pt x="1222" y="3346"/>
                    </a:lnTo>
                    <a:lnTo>
                      <a:pt x="1222" y="3175"/>
                    </a:lnTo>
                    <a:lnTo>
                      <a:pt x="1197" y="3029"/>
                    </a:lnTo>
                    <a:lnTo>
                      <a:pt x="1148" y="2882"/>
                    </a:lnTo>
                    <a:lnTo>
                      <a:pt x="1099" y="2760"/>
                    </a:lnTo>
                    <a:lnTo>
                      <a:pt x="953" y="2564"/>
                    </a:lnTo>
                    <a:lnTo>
                      <a:pt x="831" y="2394"/>
                    </a:lnTo>
                    <a:lnTo>
                      <a:pt x="709" y="2271"/>
                    </a:lnTo>
                    <a:lnTo>
                      <a:pt x="635" y="2149"/>
                    </a:lnTo>
                    <a:lnTo>
                      <a:pt x="587" y="2003"/>
                    </a:lnTo>
                    <a:lnTo>
                      <a:pt x="562" y="1832"/>
                    </a:lnTo>
                    <a:lnTo>
                      <a:pt x="587" y="1636"/>
                    </a:lnTo>
                    <a:lnTo>
                      <a:pt x="635" y="1490"/>
                    </a:lnTo>
                    <a:lnTo>
                      <a:pt x="709" y="1368"/>
                    </a:lnTo>
                    <a:lnTo>
                      <a:pt x="831" y="1246"/>
                    </a:lnTo>
                    <a:lnTo>
                      <a:pt x="953" y="1075"/>
                    </a:lnTo>
                    <a:lnTo>
                      <a:pt x="1099" y="879"/>
                    </a:lnTo>
                    <a:lnTo>
                      <a:pt x="1148" y="757"/>
                    </a:lnTo>
                    <a:lnTo>
                      <a:pt x="1197" y="611"/>
                    </a:lnTo>
                    <a:lnTo>
                      <a:pt x="1222" y="464"/>
                    </a:lnTo>
                    <a:lnTo>
                      <a:pt x="1222" y="293"/>
                    </a:lnTo>
                    <a:lnTo>
                      <a:pt x="1222" y="171"/>
                    </a:lnTo>
                    <a:lnTo>
                      <a:pt x="1148" y="98"/>
                    </a:lnTo>
                    <a:lnTo>
                      <a:pt x="1051" y="24"/>
                    </a:lnTo>
                    <a:lnTo>
                      <a:pt x="95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0" name="Shape 568">
                <a:extLst>
                  <a:ext uri="{FF2B5EF4-FFF2-40B4-BE49-F238E27FC236}">
                    <a16:creationId xmlns:a16="http://schemas.microsoft.com/office/drawing/2014/main" id="{5582178E-632B-4F80-BE26-0E0CEB8C082F}"/>
                  </a:ext>
                </a:extLst>
              </p:cNvPr>
              <p:cNvSpPr/>
              <p:nvPr/>
            </p:nvSpPr>
            <p:spPr>
              <a:xfrm>
                <a:off x="3429575" y="5012225"/>
                <a:ext cx="31175" cy="129450"/>
              </a:xfrm>
              <a:custGeom>
                <a:avLst/>
                <a:gdLst/>
                <a:ahLst/>
                <a:cxnLst/>
                <a:rect l="0" t="0" r="0" b="0"/>
                <a:pathLst>
                  <a:path w="1247" h="5178" extrusionOk="0">
                    <a:moveTo>
                      <a:pt x="953" y="0"/>
                    </a:moveTo>
                    <a:lnTo>
                      <a:pt x="856" y="24"/>
                    </a:lnTo>
                    <a:lnTo>
                      <a:pt x="758" y="98"/>
                    </a:lnTo>
                    <a:lnTo>
                      <a:pt x="709" y="171"/>
                    </a:lnTo>
                    <a:lnTo>
                      <a:pt x="685" y="293"/>
                    </a:lnTo>
                    <a:lnTo>
                      <a:pt x="660" y="464"/>
                    </a:lnTo>
                    <a:lnTo>
                      <a:pt x="612" y="611"/>
                    </a:lnTo>
                    <a:lnTo>
                      <a:pt x="514" y="733"/>
                    </a:lnTo>
                    <a:lnTo>
                      <a:pt x="416" y="879"/>
                    </a:lnTo>
                    <a:lnTo>
                      <a:pt x="270" y="1026"/>
                    </a:lnTo>
                    <a:lnTo>
                      <a:pt x="148" y="1246"/>
                    </a:lnTo>
                    <a:lnTo>
                      <a:pt x="74" y="1368"/>
                    </a:lnTo>
                    <a:lnTo>
                      <a:pt x="50" y="1490"/>
                    </a:lnTo>
                    <a:lnTo>
                      <a:pt x="1" y="1636"/>
                    </a:lnTo>
                    <a:lnTo>
                      <a:pt x="1" y="1832"/>
                    </a:lnTo>
                    <a:lnTo>
                      <a:pt x="1" y="2003"/>
                    </a:lnTo>
                    <a:lnTo>
                      <a:pt x="50" y="2149"/>
                    </a:lnTo>
                    <a:lnTo>
                      <a:pt x="74" y="2271"/>
                    </a:lnTo>
                    <a:lnTo>
                      <a:pt x="148" y="2394"/>
                    </a:lnTo>
                    <a:lnTo>
                      <a:pt x="270" y="2613"/>
                    </a:lnTo>
                    <a:lnTo>
                      <a:pt x="416" y="2784"/>
                    </a:lnTo>
                    <a:lnTo>
                      <a:pt x="514" y="2906"/>
                    </a:lnTo>
                    <a:lnTo>
                      <a:pt x="612" y="3029"/>
                    </a:lnTo>
                    <a:lnTo>
                      <a:pt x="660" y="3175"/>
                    </a:lnTo>
                    <a:lnTo>
                      <a:pt x="685" y="3346"/>
                    </a:lnTo>
                    <a:lnTo>
                      <a:pt x="660" y="3541"/>
                    </a:lnTo>
                    <a:lnTo>
                      <a:pt x="612" y="3688"/>
                    </a:lnTo>
                    <a:lnTo>
                      <a:pt x="514" y="3810"/>
                    </a:lnTo>
                    <a:lnTo>
                      <a:pt x="416" y="3932"/>
                    </a:lnTo>
                    <a:lnTo>
                      <a:pt x="270" y="4103"/>
                    </a:lnTo>
                    <a:lnTo>
                      <a:pt x="148" y="4299"/>
                    </a:lnTo>
                    <a:lnTo>
                      <a:pt x="74" y="4421"/>
                    </a:lnTo>
                    <a:lnTo>
                      <a:pt x="50" y="4567"/>
                    </a:lnTo>
                    <a:lnTo>
                      <a:pt x="1" y="4714"/>
                    </a:lnTo>
                    <a:lnTo>
                      <a:pt x="1" y="4885"/>
                    </a:lnTo>
                    <a:lnTo>
                      <a:pt x="25" y="5007"/>
                    </a:lnTo>
                    <a:lnTo>
                      <a:pt x="74" y="5080"/>
                    </a:lnTo>
                    <a:lnTo>
                      <a:pt x="172" y="5153"/>
                    </a:lnTo>
                    <a:lnTo>
                      <a:pt x="294" y="5178"/>
                    </a:lnTo>
                    <a:lnTo>
                      <a:pt x="392" y="5153"/>
                    </a:lnTo>
                    <a:lnTo>
                      <a:pt x="489" y="5080"/>
                    </a:lnTo>
                    <a:lnTo>
                      <a:pt x="538" y="5007"/>
                    </a:lnTo>
                    <a:lnTo>
                      <a:pt x="563" y="4885"/>
                    </a:lnTo>
                    <a:lnTo>
                      <a:pt x="587" y="4714"/>
                    </a:lnTo>
                    <a:lnTo>
                      <a:pt x="636" y="4567"/>
                    </a:lnTo>
                    <a:lnTo>
                      <a:pt x="734" y="4445"/>
                    </a:lnTo>
                    <a:lnTo>
                      <a:pt x="831" y="4299"/>
                    </a:lnTo>
                    <a:lnTo>
                      <a:pt x="978" y="4152"/>
                    </a:lnTo>
                    <a:lnTo>
                      <a:pt x="1100" y="3932"/>
                    </a:lnTo>
                    <a:lnTo>
                      <a:pt x="1149" y="3810"/>
                    </a:lnTo>
                    <a:lnTo>
                      <a:pt x="1198" y="3688"/>
                    </a:lnTo>
                    <a:lnTo>
                      <a:pt x="1222" y="3517"/>
                    </a:lnTo>
                    <a:lnTo>
                      <a:pt x="1247" y="3346"/>
                    </a:lnTo>
                    <a:lnTo>
                      <a:pt x="1222" y="3175"/>
                    </a:lnTo>
                    <a:lnTo>
                      <a:pt x="1198" y="3029"/>
                    </a:lnTo>
                    <a:lnTo>
                      <a:pt x="1149" y="2882"/>
                    </a:lnTo>
                    <a:lnTo>
                      <a:pt x="1100" y="2760"/>
                    </a:lnTo>
                    <a:lnTo>
                      <a:pt x="978" y="2564"/>
                    </a:lnTo>
                    <a:lnTo>
                      <a:pt x="831" y="2394"/>
                    </a:lnTo>
                    <a:lnTo>
                      <a:pt x="734" y="2271"/>
                    </a:lnTo>
                    <a:lnTo>
                      <a:pt x="636" y="2149"/>
                    </a:lnTo>
                    <a:lnTo>
                      <a:pt x="587" y="2003"/>
                    </a:lnTo>
                    <a:lnTo>
                      <a:pt x="563" y="1832"/>
                    </a:lnTo>
                    <a:lnTo>
                      <a:pt x="587" y="1636"/>
                    </a:lnTo>
                    <a:lnTo>
                      <a:pt x="636" y="1490"/>
                    </a:lnTo>
                    <a:lnTo>
                      <a:pt x="734" y="1368"/>
                    </a:lnTo>
                    <a:lnTo>
                      <a:pt x="831" y="1246"/>
                    </a:lnTo>
                    <a:lnTo>
                      <a:pt x="978" y="1075"/>
                    </a:lnTo>
                    <a:lnTo>
                      <a:pt x="1100" y="879"/>
                    </a:lnTo>
                    <a:lnTo>
                      <a:pt x="1149" y="757"/>
                    </a:lnTo>
                    <a:lnTo>
                      <a:pt x="1198" y="611"/>
                    </a:lnTo>
                    <a:lnTo>
                      <a:pt x="1222" y="464"/>
                    </a:lnTo>
                    <a:lnTo>
                      <a:pt x="1247" y="293"/>
                    </a:lnTo>
                    <a:lnTo>
                      <a:pt x="1222" y="171"/>
                    </a:lnTo>
                    <a:lnTo>
                      <a:pt x="1149" y="98"/>
                    </a:lnTo>
                    <a:lnTo>
                      <a:pt x="1076" y="24"/>
                    </a:lnTo>
                    <a:lnTo>
                      <a:pt x="95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1" name="Shape 569">
                <a:extLst>
                  <a:ext uri="{FF2B5EF4-FFF2-40B4-BE49-F238E27FC236}">
                    <a16:creationId xmlns:a16="http://schemas.microsoft.com/office/drawing/2014/main" id="{B441489B-6801-4B0E-9C7A-3A4E389C5A6C}"/>
                  </a:ext>
                </a:extLst>
              </p:cNvPr>
              <p:cNvSpPr/>
              <p:nvPr/>
            </p:nvSpPr>
            <p:spPr>
              <a:xfrm>
                <a:off x="3516900" y="5012225"/>
                <a:ext cx="31175" cy="129450"/>
              </a:xfrm>
              <a:custGeom>
                <a:avLst/>
                <a:gdLst/>
                <a:ahLst/>
                <a:cxnLst/>
                <a:rect l="0" t="0" r="0" b="0"/>
                <a:pathLst>
                  <a:path w="1247" h="5178" extrusionOk="0">
                    <a:moveTo>
                      <a:pt x="953" y="0"/>
                    </a:moveTo>
                    <a:lnTo>
                      <a:pt x="855" y="24"/>
                    </a:lnTo>
                    <a:lnTo>
                      <a:pt x="758" y="98"/>
                    </a:lnTo>
                    <a:lnTo>
                      <a:pt x="709" y="171"/>
                    </a:lnTo>
                    <a:lnTo>
                      <a:pt x="684" y="293"/>
                    </a:lnTo>
                    <a:lnTo>
                      <a:pt x="660" y="464"/>
                    </a:lnTo>
                    <a:lnTo>
                      <a:pt x="611" y="611"/>
                    </a:lnTo>
                    <a:lnTo>
                      <a:pt x="513" y="733"/>
                    </a:lnTo>
                    <a:lnTo>
                      <a:pt x="416" y="879"/>
                    </a:lnTo>
                    <a:lnTo>
                      <a:pt x="269" y="1026"/>
                    </a:lnTo>
                    <a:lnTo>
                      <a:pt x="147" y="1246"/>
                    </a:lnTo>
                    <a:lnTo>
                      <a:pt x="98" y="1368"/>
                    </a:lnTo>
                    <a:lnTo>
                      <a:pt x="49" y="1490"/>
                    </a:lnTo>
                    <a:lnTo>
                      <a:pt x="25" y="1636"/>
                    </a:lnTo>
                    <a:lnTo>
                      <a:pt x="0" y="1832"/>
                    </a:lnTo>
                    <a:lnTo>
                      <a:pt x="25" y="2003"/>
                    </a:lnTo>
                    <a:lnTo>
                      <a:pt x="49" y="2149"/>
                    </a:lnTo>
                    <a:lnTo>
                      <a:pt x="98" y="2271"/>
                    </a:lnTo>
                    <a:lnTo>
                      <a:pt x="147" y="2394"/>
                    </a:lnTo>
                    <a:lnTo>
                      <a:pt x="269" y="2613"/>
                    </a:lnTo>
                    <a:lnTo>
                      <a:pt x="416" y="2784"/>
                    </a:lnTo>
                    <a:lnTo>
                      <a:pt x="513" y="2906"/>
                    </a:lnTo>
                    <a:lnTo>
                      <a:pt x="611" y="3029"/>
                    </a:lnTo>
                    <a:lnTo>
                      <a:pt x="660" y="3175"/>
                    </a:lnTo>
                    <a:lnTo>
                      <a:pt x="684" y="3346"/>
                    </a:lnTo>
                    <a:lnTo>
                      <a:pt x="660" y="3541"/>
                    </a:lnTo>
                    <a:lnTo>
                      <a:pt x="611" y="3688"/>
                    </a:lnTo>
                    <a:lnTo>
                      <a:pt x="513" y="3810"/>
                    </a:lnTo>
                    <a:lnTo>
                      <a:pt x="416" y="3932"/>
                    </a:lnTo>
                    <a:lnTo>
                      <a:pt x="269" y="4103"/>
                    </a:lnTo>
                    <a:lnTo>
                      <a:pt x="147" y="4299"/>
                    </a:lnTo>
                    <a:lnTo>
                      <a:pt x="98" y="4421"/>
                    </a:lnTo>
                    <a:lnTo>
                      <a:pt x="49" y="4567"/>
                    </a:lnTo>
                    <a:lnTo>
                      <a:pt x="25" y="4714"/>
                    </a:lnTo>
                    <a:lnTo>
                      <a:pt x="0" y="4885"/>
                    </a:lnTo>
                    <a:lnTo>
                      <a:pt x="25" y="5007"/>
                    </a:lnTo>
                    <a:lnTo>
                      <a:pt x="98" y="5080"/>
                    </a:lnTo>
                    <a:lnTo>
                      <a:pt x="171" y="5153"/>
                    </a:lnTo>
                    <a:lnTo>
                      <a:pt x="294" y="5178"/>
                    </a:lnTo>
                    <a:lnTo>
                      <a:pt x="391" y="5153"/>
                    </a:lnTo>
                    <a:lnTo>
                      <a:pt x="489" y="5080"/>
                    </a:lnTo>
                    <a:lnTo>
                      <a:pt x="538" y="5007"/>
                    </a:lnTo>
                    <a:lnTo>
                      <a:pt x="562" y="4885"/>
                    </a:lnTo>
                    <a:lnTo>
                      <a:pt x="587" y="4714"/>
                    </a:lnTo>
                    <a:lnTo>
                      <a:pt x="635" y="4567"/>
                    </a:lnTo>
                    <a:lnTo>
                      <a:pt x="733" y="4445"/>
                    </a:lnTo>
                    <a:lnTo>
                      <a:pt x="831" y="4299"/>
                    </a:lnTo>
                    <a:lnTo>
                      <a:pt x="977" y="4152"/>
                    </a:lnTo>
                    <a:lnTo>
                      <a:pt x="1099" y="3932"/>
                    </a:lnTo>
                    <a:lnTo>
                      <a:pt x="1173" y="3810"/>
                    </a:lnTo>
                    <a:lnTo>
                      <a:pt x="1197" y="3688"/>
                    </a:lnTo>
                    <a:lnTo>
                      <a:pt x="1246" y="3517"/>
                    </a:lnTo>
                    <a:lnTo>
                      <a:pt x="1246" y="3346"/>
                    </a:lnTo>
                    <a:lnTo>
                      <a:pt x="1246" y="3175"/>
                    </a:lnTo>
                    <a:lnTo>
                      <a:pt x="1197" y="3029"/>
                    </a:lnTo>
                    <a:lnTo>
                      <a:pt x="1173" y="2882"/>
                    </a:lnTo>
                    <a:lnTo>
                      <a:pt x="1099" y="2760"/>
                    </a:lnTo>
                    <a:lnTo>
                      <a:pt x="977" y="2564"/>
                    </a:lnTo>
                    <a:lnTo>
                      <a:pt x="831" y="2394"/>
                    </a:lnTo>
                    <a:lnTo>
                      <a:pt x="733" y="2271"/>
                    </a:lnTo>
                    <a:lnTo>
                      <a:pt x="635" y="2149"/>
                    </a:lnTo>
                    <a:lnTo>
                      <a:pt x="587" y="2003"/>
                    </a:lnTo>
                    <a:lnTo>
                      <a:pt x="562" y="1832"/>
                    </a:lnTo>
                    <a:lnTo>
                      <a:pt x="587" y="1636"/>
                    </a:lnTo>
                    <a:lnTo>
                      <a:pt x="635" y="1490"/>
                    </a:lnTo>
                    <a:lnTo>
                      <a:pt x="733" y="1368"/>
                    </a:lnTo>
                    <a:lnTo>
                      <a:pt x="831" y="1246"/>
                    </a:lnTo>
                    <a:lnTo>
                      <a:pt x="977" y="1075"/>
                    </a:lnTo>
                    <a:lnTo>
                      <a:pt x="1099" y="879"/>
                    </a:lnTo>
                    <a:lnTo>
                      <a:pt x="1173" y="757"/>
                    </a:lnTo>
                    <a:lnTo>
                      <a:pt x="1197" y="611"/>
                    </a:lnTo>
                    <a:lnTo>
                      <a:pt x="1246" y="464"/>
                    </a:lnTo>
                    <a:lnTo>
                      <a:pt x="1246" y="293"/>
                    </a:lnTo>
                    <a:lnTo>
                      <a:pt x="1222" y="171"/>
                    </a:lnTo>
                    <a:lnTo>
                      <a:pt x="1173" y="98"/>
                    </a:lnTo>
                    <a:lnTo>
                      <a:pt x="1075" y="24"/>
                    </a:lnTo>
                    <a:lnTo>
                      <a:pt x="95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64" name="Shape 570">
              <a:extLst>
                <a:ext uri="{FF2B5EF4-FFF2-40B4-BE49-F238E27FC236}">
                  <a16:creationId xmlns:a16="http://schemas.microsoft.com/office/drawing/2014/main" id="{46148C2C-94F0-4892-873E-9125EA9844C9}"/>
                </a:ext>
              </a:extLst>
            </p:cNvPr>
            <p:cNvGrpSpPr/>
            <p:nvPr/>
          </p:nvGrpSpPr>
          <p:grpSpPr>
            <a:xfrm>
              <a:off x="7410622" y="3539455"/>
              <a:ext cx="364242" cy="331052"/>
              <a:chOff x="4562200" y="4968250"/>
              <a:chExt cx="549550" cy="499475"/>
            </a:xfrm>
            <a:grpFill/>
          </p:grpSpPr>
          <p:sp>
            <p:nvSpPr>
              <p:cNvPr id="82" name="Shape 571">
                <a:extLst>
                  <a:ext uri="{FF2B5EF4-FFF2-40B4-BE49-F238E27FC236}">
                    <a16:creationId xmlns:a16="http://schemas.microsoft.com/office/drawing/2014/main" id="{ACDBE334-B5AF-4996-9990-69B6AE36E94A}"/>
                  </a:ext>
                </a:extLst>
              </p:cNvPr>
              <p:cNvSpPr/>
              <p:nvPr/>
            </p:nvSpPr>
            <p:spPr>
              <a:xfrm>
                <a:off x="4842450" y="5242400"/>
                <a:ext cx="213125" cy="225325"/>
              </a:xfrm>
              <a:custGeom>
                <a:avLst/>
                <a:gdLst/>
                <a:ahLst/>
                <a:cxnLst/>
                <a:rect l="0" t="0" r="0" b="0"/>
                <a:pathLst>
                  <a:path w="8525" h="9013" extrusionOk="0">
                    <a:moveTo>
                      <a:pt x="8524" y="1"/>
                    </a:moveTo>
                    <a:lnTo>
                      <a:pt x="2272" y="3542"/>
                    </a:lnTo>
                    <a:lnTo>
                      <a:pt x="2150" y="3591"/>
                    </a:lnTo>
                    <a:lnTo>
                      <a:pt x="2028" y="3615"/>
                    </a:lnTo>
                    <a:lnTo>
                      <a:pt x="1906" y="3591"/>
                    </a:lnTo>
                    <a:lnTo>
                      <a:pt x="1808" y="3566"/>
                    </a:lnTo>
                    <a:lnTo>
                      <a:pt x="1735" y="3517"/>
                    </a:lnTo>
                    <a:lnTo>
                      <a:pt x="1662" y="3444"/>
                    </a:lnTo>
                    <a:lnTo>
                      <a:pt x="1588" y="3371"/>
                    </a:lnTo>
                    <a:lnTo>
                      <a:pt x="1" y="440"/>
                    </a:lnTo>
                    <a:lnTo>
                      <a:pt x="1" y="9013"/>
                    </a:lnTo>
                    <a:lnTo>
                      <a:pt x="8524" y="4104"/>
                    </a:lnTo>
                    <a:lnTo>
                      <a:pt x="8524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3" name="Shape 572">
                <a:extLst>
                  <a:ext uri="{FF2B5EF4-FFF2-40B4-BE49-F238E27FC236}">
                    <a16:creationId xmlns:a16="http://schemas.microsoft.com/office/drawing/2014/main" id="{F1EAACEC-A12F-46C4-ACA5-3666DB2ECD47}"/>
                  </a:ext>
                </a:extLst>
              </p:cNvPr>
              <p:cNvSpPr/>
              <p:nvPr/>
            </p:nvSpPr>
            <p:spPr>
              <a:xfrm>
                <a:off x="4617775" y="5241800"/>
                <a:ext cx="212500" cy="225925"/>
              </a:xfrm>
              <a:custGeom>
                <a:avLst/>
                <a:gdLst/>
                <a:ahLst/>
                <a:cxnLst/>
                <a:rect l="0" t="0" r="0" b="0"/>
                <a:pathLst>
                  <a:path w="8500" h="9037" extrusionOk="0">
                    <a:moveTo>
                      <a:pt x="0" y="0"/>
                    </a:moveTo>
                    <a:lnTo>
                      <a:pt x="0" y="4128"/>
                    </a:lnTo>
                    <a:lnTo>
                      <a:pt x="8499" y="9037"/>
                    </a:lnTo>
                    <a:lnTo>
                      <a:pt x="8499" y="586"/>
                    </a:lnTo>
                    <a:lnTo>
                      <a:pt x="6961" y="3395"/>
                    </a:lnTo>
                    <a:lnTo>
                      <a:pt x="6887" y="3468"/>
                    </a:lnTo>
                    <a:lnTo>
                      <a:pt x="6814" y="3541"/>
                    </a:lnTo>
                    <a:lnTo>
                      <a:pt x="6741" y="3590"/>
                    </a:lnTo>
                    <a:lnTo>
                      <a:pt x="6643" y="3615"/>
                    </a:lnTo>
                    <a:lnTo>
                      <a:pt x="6521" y="3639"/>
                    </a:lnTo>
                    <a:lnTo>
                      <a:pt x="6399" y="3615"/>
                    </a:lnTo>
                    <a:lnTo>
                      <a:pt x="6277" y="356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4" name="Shape 573">
                <a:extLst>
                  <a:ext uri="{FF2B5EF4-FFF2-40B4-BE49-F238E27FC236}">
                    <a16:creationId xmlns:a16="http://schemas.microsoft.com/office/drawing/2014/main" id="{733B608E-87E0-41DC-9DEB-9AC342A41394}"/>
                  </a:ext>
                </a:extLst>
              </p:cNvPr>
              <p:cNvSpPr/>
              <p:nvPr/>
            </p:nvSpPr>
            <p:spPr>
              <a:xfrm>
                <a:off x="4631200" y="4968250"/>
                <a:ext cx="411550" cy="236325"/>
              </a:xfrm>
              <a:custGeom>
                <a:avLst/>
                <a:gdLst/>
                <a:ahLst/>
                <a:cxnLst/>
                <a:rect l="0" t="0" r="0" b="0"/>
                <a:pathLst>
                  <a:path w="16462" h="9453" extrusionOk="0">
                    <a:moveTo>
                      <a:pt x="8182" y="1"/>
                    </a:moveTo>
                    <a:lnTo>
                      <a:pt x="0" y="4763"/>
                    </a:lnTo>
                    <a:lnTo>
                      <a:pt x="8231" y="9452"/>
                    </a:lnTo>
                    <a:lnTo>
                      <a:pt x="16462" y="4763"/>
                    </a:lnTo>
                    <a:lnTo>
                      <a:pt x="818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5" name="Shape 574">
                <a:extLst>
                  <a:ext uri="{FF2B5EF4-FFF2-40B4-BE49-F238E27FC236}">
                    <a16:creationId xmlns:a16="http://schemas.microsoft.com/office/drawing/2014/main" id="{A3804F32-AF1E-4B30-BC19-2973CE501963}"/>
                  </a:ext>
                </a:extLst>
              </p:cNvPr>
              <p:cNvSpPr/>
              <p:nvPr/>
            </p:nvSpPr>
            <p:spPr>
              <a:xfrm>
                <a:off x="4562200" y="5094025"/>
                <a:ext cx="274800" cy="226550"/>
              </a:xfrm>
              <a:custGeom>
                <a:avLst/>
                <a:gdLst/>
                <a:ahLst/>
                <a:cxnLst/>
                <a:rect l="0" t="0" r="0" b="0"/>
                <a:pathLst>
                  <a:path w="10992" h="9062" extrusionOk="0">
                    <a:moveTo>
                      <a:pt x="2248" y="1"/>
                    </a:moveTo>
                    <a:lnTo>
                      <a:pt x="1" y="4079"/>
                    </a:lnTo>
                    <a:lnTo>
                      <a:pt x="8744" y="9062"/>
                    </a:lnTo>
                    <a:lnTo>
                      <a:pt x="10991" y="4983"/>
                    </a:lnTo>
                    <a:lnTo>
                      <a:pt x="2248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6" name="Shape 575">
                <a:extLst>
                  <a:ext uri="{FF2B5EF4-FFF2-40B4-BE49-F238E27FC236}">
                    <a16:creationId xmlns:a16="http://schemas.microsoft.com/office/drawing/2014/main" id="{DDFC2BC4-3E5D-40D5-BEA1-7E3A08076DF0}"/>
                  </a:ext>
                </a:extLst>
              </p:cNvPr>
              <p:cNvSpPr/>
              <p:nvPr/>
            </p:nvSpPr>
            <p:spPr>
              <a:xfrm>
                <a:off x="4836975" y="5094025"/>
                <a:ext cx="274775" cy="226550"/>
              </a:xfrm>
              <a:custGeom>
                <a:avLst/>
                <a:gdLst/>
                <a:ahLst/>
                <a:cxnLst/>
                <a:rect l="0" t="0" r="0" b="0"/>
                <a:pathLst>
                  <a:path w="10991" h="9062" extrusionOk="0">
                    <a:moveTo>
                      <a:pt x="8743" y="1"/>
                    </a:moveTo>
                    <a:lnTo>
                      <a:pt x="0" y="4983"/>
                    </a:lnTo>
                    <a:lnTo>
                      <a:pt x="2247" y="9062"/>
                    </a:lnTo>
                    <a:lnTo>
                      <a:pt x="10990" y="4079"/>
                    </a:lnTo>
                    <a:lnTo>
                      <a:pt x="874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65" name="Shape 576">
              <a:extLst>
                <a:ext uri="{FF2B5EF4-FFF2-40B4-BE49-F238E27FC236}">
                  <a16:creationId xmlns:a16="http://schemas.microsoft.com/office/drawing/2014/main" id="{DE2A35B9-2DE1-4F50-9D0E-891C4D4CFDC0}"/>
                </a:ext>
              </a:extLst>
            </p:cNvPr>
            <p:cNvGrpSpPr/>
            <p:nvPr/>
          </p:nvGrpSpPr>
          <p:grpSpPr>
            <a:xfrm>
              <a:off x="7019703" y="3558080"/>
              <a:ext cx="252527" cy="293405"/>
              <a:chOff x="3972400" y="4996350"/>
              <a:chExt cx="381000" cy="442675"/>
            </a:xfrm>
            <a:grpFill/>
          </p:grpSpPr>
          <p:sp>
            <p:nvSpPr>
              <p:cNvPr id="80" name="Shape 577">
                <a:extLst>
                  <a:ext uri="{FF2B5EF4-FFF2-40B4-BE49-F238E27FC236}">
                    <a16:creationId xmlns:a16="http://schemas.microsoft.com/office/drawing/2014/main" id="{DDC6B28A-86FE-4265-8D57-68BEE183B3BA}"/>
                  </a:ext>
                </a:extLst>
              </p:cNvPr>
              <p:cNvSpPr/>
              <p:nvPr/>
            </p:nvSpPr>
            <p:spPr>
              <a:xfrm>
                <a:off x="4157400" y="4996350"/>
                <a:ext cx="86725" cy="103200"/>
              </a:xfrm>
              <a:custGeom>
                <a:avLst/>
                <a:gdLst/>
                <a:ahLst/>
                <a:cxnLst/>
                <a:rect l="0" t="0" r="0" b="0"/>
                <a:pathLst>
                  <a:path w="3469" h="4128" extrusionOk="0">
                    <a:moveTo>
                      <a:pt x="3395" y="0"/>
                    </a:moveTo>
                    <a:lnTo>
                      <a:pt x="3029" y="98"/>
                    </a:lnTo>
                    <a:lnTo>
                      <a:pt x="2638" y="195"/>
                    </a:lnTo>
                    <a:lnTo>
                      <a:pt x="2149" y="342"/>
                    </a:lnTo>
                    <a:lnTo>
                      <a:pt x="1661" y="537"/>
                    </a:lnTo>
                    <a:lnTo>
                      <a:pt x="1392" y="659"/>
                    </a:lnTo>
                    <a:lnTo>
                      <a:pt x="1148" y="806"/>
                    </a:lnTo>
                    <a:lnTo>
                      <a:pt x="904" y="953"/>
                    </a:lnTo>
                    <a:lnTo>
                      <a:pt x="684" y="1124"/>
                    </a:lnTo>
                    <a:lnTo>
                      <a:pt x="489" y="1319"/>
                    </a:lnTo>
                    <a:lnTo>
                      <a:pt x="318" y="1514"/>
                    </a:lnTo>
                    <a:lnTo>
                      <a:pt x="196" y="1710"/>
                    </a:lnTo>
                    <a:lnTo>
                      <a:pt x="98" y="1929"/>
                    </a:lnTo>
                    <a:lnTo>
                      <a:pt x="49" y="2149"/>
                    </a:lnTo>
                    <a:lnTo>
                      <a:pt x="0" y="2369"/>
                    </a:lnTo>
                    <a:lnTo>
                      <a:pt x="0" y="2589"/>
                    </a:lnTo>
                    <a:lnTo>
                      <a:pt x="25" y="2784"/>
                    </a:lnTo>
                    <a:lnTo>
                      <a:pt x="49" y="2980"/>
                    </a:lnTo>
                    <a:lnTo>
                      <a:pt x="98" y="3175"/>
                    </a:lnTo>
                    <a:lnTo>
                      <a:pt x="220" y="3517"/>
                    </a:lnTo>
                    <a:lnTo>
                      <a:pt x="342" y="3786"/>
                    </a:lnTo>
                    <a:lnTo>
                      <a:pt x="489" y="4030"/>
                    </a:lnTo>
                    <a:lnTo>
                      <a:pt x="757" y="4079"/>
                    </a:lnTo>
                    <a:lnTo>
                      <a:pt x="1050" y="4103"/>
                    </a:lnTo>
                    <a:lnTo>
                      <a:pt x="1392" y="4128"/>
                    </a:lnTo>
                    <a:lnTo>
                      <a:pt x="1588" y="4103"/>
                    </a:lnTo>
                    <a:lnTo>
                      <a:pt x="1808" y="4079"/>
                    </a:lnTo>
                    <a:lnTo>
                      <a:pt x="2003" y="4030"/>
                    </a:lnTo>
                    <a:lnTo>
                      <a:pt x="2198" y="3957"/>
                    </a:lnTo>
                    <a:lnTo>
                      <a:pt x="2394" y="3859"/>
                    </a:lnTo>
                    <a:lnTo>
                      <a:pt x="2589" y="3737"/>
                    </a:lnTo>
                    <a:lnTo>
                      <a:pt x="2760" y="3590"/>
                    </a:lnTo>
                    <a:lnTo>
                      <a:pt x="2931" y="3395"/>
                    </a:lnTo>
                    <a:lnTo>
                      <a:pt x="3053" y="3175"/>
                    </a:lnTo>
                    <a:lnTo>
                      <a:pt x="3175" y="2931"/>
                    </a:lnTo>
                    <a:lnTo>
                      <a:pt x="3273" y="2662"/>
                    </a:lnTo>
                    <a:lnTo>
                      <a:pt x="3346" y="2394"/>
                    </a:lnTo>
                    <a:lnTo>
                      <a:pt x="3395" y="2125"/>
                    </a:lnTo>
                    <a:lnTo>
                      <a:pt x="3419" y="1832"/>
                    </a:lnTo>
                    <a:lnTo>
                      <a:pt x="3468" y="1294"/>
                    </a:lnTo>
                    <a:lnTo>
                      <a:pt x="3468" y="782"/>
                    </a:lnTo>
                    <a:lnTo>
                      <a:pt x="3444" y="391"/>
                    </a:lnTo>
                    <a:lnTo>
                      <a:pt x="339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1" name="Shape 578">
                <a:extLst>
                  <a:ext uri="{FF2B5EF4-FFF2-40B4-BE49-F238E27FC236}">
                    <a16:creationId xmlns:a16="http://schemas.microsoft.com/office/drawing/2014/main" id="{87CF5A1F-9C8C-4740-90AC-7990DA2C3DB3}"/>
                  </a:ext>
                </a:extLst>
              </p:cNvPr>
              <p:cNvSpPr/>
              <p:nvPr/>
            </p:nvSpPr>
            <p:spPr>
              <a:xfrm>
                <a:off x="3972400" y="5048250"/>
                <a:ext cx="381000" cy="390775"/>
              </a:xfrm>
              <a:custGeom>
                <a:avLst/>
                <a:gdLst/>
                <a:ahLst/>
                <a:cxnLst/>
                <a:rect l="0" t="0" r="0" b="0"/>
                <a:pathLst>
                  <a:path w="15240" h="15631" extrusionOk="0">
                    <a:moveTo>
                      <a:pt x="4689" y="3810"/>
                    </a:moveTo>
                    <a:lnTo>
                      <a:pt x="4787" y="3834"/>
                    </a:lnTo>
                    <a:lnTo>
                      <a:pt x="4860" y="3908"/>
                    </a:lnTo>
                    <a:lnTo>
                      <a:pt x="4885" y="4005"/>
                    </a:lnTo>
                    <a:lnTo>
                      <a:pt x="4885" y="4103"/>
                    </a:lnTo>
                    <a:lnTo>
                      <a:pt x="4836" y="4176"/>
                    </a:lnTo>
                    <a:lnTo>
                      <a:pt x="4787" y="4250"/>
                    </a:lnTo>
                    <a:lnTo>
                      <a:pt x="4689" y="4298"/>
                    </a:lnTo>
                    <a:lnTo>
                      <a:pt x="4421" y="4347"/>
                    </a:lnTo>
                    <a:lnTo>
                      <a:pt x="4176" y="4421"/>
                    </a:lnTo>
                    <a:lnTo>
                      <a:pt x="3957" y="4518"/>
                    </a:lnTo>
                    <a:lnTo>
                      <a:pt x="3737" y="4640"/>
                    </a:lnTo>
                    <a:lnTo>
                      <a:pt x="3566" y="4787"/>
                    </a:lnTo>
                    <a:lnTo>
                      <a:pt x="3395" y="4933"/>
                    </a:lnTo>
                    <a:lnTo>
                      <a:pt x="3248" y="5080"/>
                    </a:lnTo>
                    <a:lnTo>
                      <a:pt x="3102" y="5251"/>
                    </a:lnTo>
                    <a:lnTo>
                      <a:pt x="3004" y="5422"/>
                    </a:lnTo>
                    <a:lnTo>
                      <a:pt x="2882" y="5617"/>
                    </a:lnTo>
                    <a:lnTo>
                      <a:pt x="2735" y="5984"/>
                    </a:lnTo>
                    <a:lnTo>
                      <a:pt x="2613" y="6374"/>
                    </a:lnTo>
                    <a:lnTo>
                      <a:pt x="2516" y="6765"/>
                    </a:lnTo>
                    <a:lnTo>
                      <a:pt x="2491" y="6838"/>
                    </a:lnTo>
                    <a:lnTo>
                      <a:pt x="2442" y="6912"/>
                    </a:lnTo>
                    <a:lnTo>
                      <a:pt x="2369" y="6936"/>
                    </a:lnTo>
                    <a:lnTo>
                      <a:pt x="2296" y="6961"/>
                    </a:lnTo>
                    <a:lnTo>
                      <a:pt x="2247" y="6961"/>
                    </a:lnTo>
                    <a:lnTo>
                      <a:pt x="2149" y="6912"/>
                    </a:lnTo>
                    <a:lnTo>
                      <a:pt x="2076" y="6863"/>
                    </a:lnTo>
                    <a:lnTo>
                      <a:pt x="2052" y="6765"/>
                    </a:lnTo>
                    <a:lnTo>
                      <a:pt x="2052" y="6668"/>
                    </a:lnTo>
                    <a:lnTo>
                      <a:pt x="2100" y="6374"/>
                    </a:lnTo>
                    <a:lnTo>
                      <a:pt x="2174" y="6106"/>
                    </a:lnTo>
                    <a:lnTo>
                      <a:pt x="2271" y="5837"/>
                    </a:lnTo>
                    <a:lnTo>
                      <a:pt x="2369" y="5593"/>
                    </a:lnTo>
                    <a:lnTo>
                      <a:pt x="2491" y="5349"/>
                    </a:lnTo>
                    <a:lnTo>
                      <a:pt x="2613" y="5129"/>
                    </a:lnTo>
                    <a:lnTo>
                      <a:pt x="2760" y="4933"/>
                    </a:lnTo>
                    <a:lnTo>
                      <a:pt x="2906" y="4738"/>
                    </a:lnTo>
                    <a:lnTo>
                      <a:pt x="3077" y="4567"/>
                    </a:lnTo>
                    <a:lnTo>
                      <a:pt x="3248" y="4396"/>
                    </a:lnTo>
                    <a:lnTo>
                      <a:pt x="3444" y="4250"/>
                    </a:lnTo>
                    <a:lnTo>
                      <a:pt x="3663" y="4128"/>
                    </a:lnTo>
                    <a:lnTo>
                      <a:pt x="3883" y="4030"/>
                    </a:lnTo>
                    <a:lnTo>
                      <a:pt x="4103" y="3932"/>
                    </a:lnTo>
                    <a:lnTo>
                      <a:pt x="4347" y="3859"/>
                    </a:lnTo>
                    <a:lnTo>
                      <a:pt x="4616" y="3810"/>
                    </a:lnTo>
                    <a:close/>
                    <a:moveTo>
                      <a:pt x="6374" y="0"/>
                    </a:moveTo>
                    <a:lnTo>
                      <a:pt x="6008" y="293"/>
                    </a:lnTo>
                    <a:lnTo>
                      <a:pt x="6301" y="953"/>
                    </a:lnTo>
                    <a:lnTo>
                      <a:pt x="7083" y="2687"/>
                    </a:lnTo>
                    <a:lnTo>
                      <a:pt x="6619" y="2662"/>
                    </a:lnTo>
                    <a:lnTo>
                      <a:pt x="6179" y="2638"/>
                    </a:lnTo>
                    <a:lnTo>
                      <a:pt x="5373" y="2516"/>
                    </a:lnTo>
                    <a:lnTo>
                      <a:pt x="4592" y="2516"/>
                    </a:lnTo>
                    <a:lnTo>
                      <a:pt x="4421" y="2540"/>
                    </a:lnTo>
                    <a:lnTo>
                      <a:pt x="4225" y="2589"/>
                    </a:lnTo>
                    <a:lnTo>
                      <a:pt x="4030" y="2662"/>
                    </a:lnTo>
                    <a:lnTo>
                      <a:pt x="3834" y="2735"/>
                    </a:lnTo>
                    <a:lnTo>
                      <a:pt x="3419" y="2955"/>
                    </a:lnTo>
                    <a:lnTo>
                      <a:pt x="3004" y="3175"/>
                    </a:lnTo>
                    <a:lnTo>
                      <a:pt x="2638" y="3444"/>
                    </a:lnTo>
                    <a:lnTo>
                      <a:pt x="2271" y="3712"/>
                    </a:lnTo>
                    <a:lnTo>
                      <a:pt x="1929" y="4030"/>
                    </a:lnTo>
                    <a:lnTo>
                      <a:pt x="1612" y="4347"/>
                    </a:lnTo>
                    <a:lnTo>
                      <a:pt x="1319" y="4689"/>
                    </a:lnTo>
                    <a:lnTo>
                      <a:pt x="1075" y="5056"/>
                    </a:lnTo>
                    <a:lnTo>
                      <a:pt x="830" y="5446"/>
                    </a:lnTo>
                    <a:lnTo>
                      <a:pt x="611" y="5862"/>
                    </a:lnTo>
                    <a:lnTo>
                      <a:pt x="440" y="6301"/>
                    </a:lnTo>
                    <a:lnTo>
                      <a:pt x="293" y="6741"/>
                    </a:lnTo>
                    <a:lnTo>
                      <a:pt x="171" y="7205"/>
                    </a:lnTo>
                    <a:lnTo>
                      <a:pt x="73" y="7693"/>
                    </a:lnTo>
                    <a:lnTo>
                      <a:pt x="24" y="8206"/>
                    </a:lnTo>
                    <a:lnTo>
                      <a:pt x="0" y="8719"/>
                    </a:lnTo>
                    <a:lnTo>
                      <a:pt x="24" y="9256"/>
                    </a:lnTo>
                    <a:lnTo>
                      <a:pt x="73" y="9794"/>
                    </a:lnTo>
                    <a:lnTo>
                      <a:pt x="171" y="10307"/>
                    </a:lnTo>
                    <a:lnTo>
                      <a:pt x="293" y="10795"/>
                    </a:lnTo>
                    <a:lnTo>
                      <a:pt x="464" y="11308"/>
                    </a:lnTo>
                    <a:lnTo>
                      <a:pt x="659" y="11772"/>
                    </a:lnTo>
                    <a:lnTo>
                      <a:pt x="879" y="12236"/>
                    </a:lnTo>
                    <a:lnTo>
                      <a:pt x="1123" y="12676"/>
                    </a:lnTo>
                    <a:lnTo>
                      <a:pt x="1392" y="13091"/>
                    </a:lnTo>
                    <a:lnTo>
                      <a:pt x="1710" y="13506"/>
                    </a:lnTo>
                    <a:lnTo>
                      <a:pt x="2027" y="13872"/>
                    </a:lnTo>
                    <a:lnTo>
                      <a:pt x="2393" y="14239"/>
                    </a:lnTo>
                    <a:lnTo>
                      <a:pt x="2760" y="14581"/>
                    </a:lnTo>
                    <a:lnTo>
                      <a:pt x="3151" y="14874"/>
                    </a:lnTo>
                    <a:lnTo>
                      <a:pt x="3590" y="15167"/>
                    </a:lnTo>
                    <a:lnTo>
                      <a:pt x="4030" y="15411"/>
                    </a:lnTo>
                    <a:lnTo>
                      <a:pt x="4225" y="15509"/>
                    </a:lnTo>
                    <a:lnTo>
                      <a:pt x="4421" y="15582"/>
                    </a:lnTo>
                    <a:lnTo>
                      <a:pt x="4640" y="15631"/>
                    </a:lnTo>
                    <a:lnTo>
                      <a:pt x="5275" y="15631"/>
                    </a:lnTo>
                    <a:lnTo>
                      <a:pt x="5739" y="15558"/>
                    </a:lnTo>
                    <a:lnTo>
                      <a:pt x="6668" y="15362"/>
                    </a:lnTo>
                    <a:lnTo>
                      <a:pt x="7132" y="15289"/>
                    </a:lnTo>
                    <a:lnTo>
                      <a:pt x="7376" y="15264"/>
                    </a:lnTo>
                    <a:lnTo>
                      <a:pt x="7864" y="15264"/>
                    </a:lnTo>
                    <a:lnTo>
                      <a:pt x="8108" y="15289"/>
                    </a:lnTo>
                    <a:lnTo>
                      <a:pt x="8597" y="15362"/>
                    </a:lnTo>
                    <a:lnTo>
                      <a:pt x="9549" y="15558"/>
                    </a:lnTo>
                    <a:lnTo>
                      <a:pt x="9989" y="15606"/>
                    </a:lnTo>
                    <a:lnTo>
                      <a:pt x="10209" y="15631"/>
                    </a:lnTo>
                    <a:lnTo>
                      <a:pt x="10429" y="15631"/>
                    </a:lnTo>
                    <a:lnTo>
                      <a:pt x="10648" y="15606"/>
                    </a:lnTo>
                    <a:lnTo>
                      <a:pt x="10868" y="15558"/>
                    </a:lnTo>
                    <a:lnTo>
                      <a:pt x="11064" y="15484"/>
                    </a:lnTo>
                    <a:lnTo>
                      <a:pt x="11283" y="15387"/>
                    </a:lnTo>
                    <a:lnTo>
                      <a:pt x="11723" y="15142"/>
                    </a:lnTo>
                    <a:lnTo>
                      <a:pt x="12114" y="14849"/>
                    </a:lnTo>
                    <a:lnTo>
                      <a:pt x="12529" y="14532"/>
                    </a:lnTo>
                    <a:lnTo>
                      <a:pt x="12895" y="14214"/>
                    </a:lnTo>
                    <a:lnTo>
                      <a:pt x="13237" y="13848"/>
                    </a:lnTo>
                    <a:lnTo>
                      <a:pt x="13555" y="13457"/>
                    </a:lnTo>
                    <a:lnTo>
                      <a:pt x="13872" y="13066"/>
                    </a:lnTo>
                    <a:lnTo>
                      <a:pt x="14141" y="12651"/>
                    </a:lnTo>
                    <a:lnTo>
                      <a:pt x="14385" y="12212"/>
                    </a:lnTo>
                    <a:lnTo>
                      <a:pt x="14605" y="11748"/>
                    </a:lnTo>
                    <a:lnTo>
                      <a:pt x="14800" y="11283"/>
                    </a:lnTo>
                    <a:lnTo>
                      <a:pt x="14947" y="10795"/>
                    </a:lnTo>
                    <a:lnTo>
                      <a:pt x="15069" y="10282"/>
                    </a:lnTo>
                    <a:lnTo>
                      <a:pt x="15167" y="9769"/>
                    </a:lnTo>
                    <a:lnTo>
                      <a:pt x="15216" y="9256"/>
                    </a:lnTo>
                    <a:lnTo>
                      <a:pt x="15240" y="8719"/>
                    </a:lnTo>
                    <a:lnTo>
                      <a:pt x="15216" y="8182"/>
                    </a:lnTo>
                    <a:lnTo>
                      <a:pt x="15167" y="7669"/>
                    </a:lnTo>
                    <a:lnTo>
                      <a:pt x="15069" y="7180"/>
                    </a:lnTo>
                    <a:lnTo>
                      <a:pt x="14947" y="6692"/>
                    </a:lnTo>
                    <a:lnTo>
                      <a:pt x="14776" y="6252"/>
                    </a:lnTo>
                    <a:lnTo>
                      <a:pt x="14605" y="5813"/>
                    </a:lnTo>
                    <a:lnTo>
                      <a:pt x="14385" y="5398"/>
                    </a:lnTo>
                    <a:lnTo>
                      <a:pt x="14141" y="5007"/>
                    </a:lnTo>
                    <a:lnTo>
                      <a:pt x="13848" y="4616"/>
                    </a:lnTo>
                    <a:lnTo>
                      <a:pt x="13555" y="4274"/>
                    </a:lnTo>
                    <a:lnTo>
                      <a:pt x="13213" y="3957"/>
                    </a:lnTo>
                    <a:lnTo>
                      <a:pt x="12871" y="3639"/>
                    </a:lnTo>
                    <a:lnTo>
                      <a:pt x="12505" y="3370"/>
                    </a:lnTo>
                    <a:lnTo>
                      <a:pt x="12089" y="3102"/>
                    </a:lnTo>
                    <a:lnTo>
                      <a:pt x="11674" y="2858"/>
                    </a:lnTo>
                    <a:lnTo>
                      <a:pt x="11259" y="2662"/>
                    </a:lnTo>
                    <a:lnTo>
                      <a:pt x="11064" y="2589"/>
                    </a:lnTo>
                    <a:lnTo>
                      <a:pt x="10893" y="2540"/>
                    </a:lnTo>
                    <a:lnTo>
                      <a:pt x="10697" y="2516"/>
                    </a:lnTo>
                    <a:lnTo>
                      <a:pt x="10526" y="2491"/>
                    </a:lnTo>
                    <a:lnTo>
                      <a:pt x="10111" y="2491"/>
                    </a:lnTo>
                    <a:lnTo>
                      <a:pt x="9696" y="2516"/>
                    </a:lnTo>
                    <a:lnTo>
                      <a:pt x="8841" y="2613"/>
                    </a:lnTo>
                    <a:lnTo>
                      <a:pt x="8426" y="2662"/>
                    </a:lnTo>
                    <a:lnTo>
                      <a:pt x="7986" y="2687"/>
                    </a:lnTo>
                    <a:lnTo>
                      <a:pt x="637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66" name="Shape 579">
              <a:extLst>
                <a:ext uri="{FF2B5EF4-FFF2-40B4-BE49-F238E27FC236}">
                  <a16:creationId xmlns:a16="http://schemas.microsoft.com/office/drawing/2014/main" id="{5272FDF4-F138-4EDB-8B59-BF214F68DE2E}"/>
                </a:ext>
              </a:extLst>
            </p:cNvPr>
            <p:cNvGrpSpPr/>
            <p:nvPr/>
          </p:nvGrpSpPr>
          <p:grpSpPr>
            <a:xfrm>
              <a:off x="7860647" y="3533390"/>
              <a:ext cx="357763" cy="343181"/>
              <a:chOff x="5241175" y="4959100"/>
              <a:chExt cx="539775" cy="517775"/>
            </a:xfrm>
            <a:grpFill/>
          </p:grpSpPr>
          <p:sp>
            <p:nvSpPr>
              <p:cNvPr id="74" name="Shape 580">
                <a:extLst>
                  <a:ext uri="{FF2B5EF4-FFF2-40B4-BE49-F238E27FC236}">
                    <a16:creationId xmlns:a16="http://schemas.microsoft.com/office/drawing/2014/main" id="{C22EE8FA-AF32-466A-BFBE-B204C4EA8D50}"/>
                  </a:ext>
                </a:extLst>
              </p:cNvPr>
              <p:cNvSpPr/>
              <p:nvPr/>
            </p:nvSpPr>
            <p:spPr>
              <a:xfrm>
                <a:off x="5575150" y="4959100"/>
                <a:ext cx="161225" cy="178300"/>
              </a:xfrm>
              <a:custGeom>
                <a:avLst/>
                <a:gdLst/>
                <a:ahLst/>
                <a:cxnLst/>
                <a:rect l="0" t="0" r="0" b="0"/>
                <a:pathLst>
                  <a:path w="6449" h="7132" extrusionOk="0">
                    <a:moveTo>
                      <a:pt x="4641" y="0"/>
                    </a:moveTo>
                    <a:lnTo>
                      <a:pt x="4470" y="25"/>
                    </a:lnTo>
                    <a:lnTo>
                      <a:pt x="4299" y="49"/>
                    </a:lnTo>
                    <a:lnTo>
                      <a:pt x="4128" y="98"/>
                    </a:lnTo>
                    <a:lnTo>
                      <a:pt x="3957" y="147"/>
                    </a:lnTo>
                    <a:lnTo>
                      <a:pt x="3786" y="220"/>
                    </a:lnTo>
                    <a:lnTo>
                      <a:pt x="3640" y="318"/>
                    </a:lnTo>
                    <a:lnTo>
                      <a:pt x="3517" y="415"/>
                    </a:lnTo>
                    <a:lnTo>
                      <a:pt x="3395" y="538"/>
                    </a:lnTo>
                    <a:lnTo>
                      <a:pt x="3273" y="660"/>
                    </a:lnTo>
                    <a:lnTo>
                      <a:pt x="3175" y="806"/>
                    </a:lnTo>
                    <a:lnTo>
                      <a:pt x="3078" y="953"/>
                    </a:lnTo>
                    <a:lnTo>
                      <a:pt x="3005" y="1099"/>
                    </a:lnTo>
                    <a:lnTo>
                      <a:pt x="2931" y="1270"/>
                    </a:lnTo>
                    <a:lnTo>
                      <a:pt x="2907" y="1441"/>
                    </a:lnTo>
                    <a:lnTo>
                      <a:pt x="2882" y="1612"/>
                    </a:lnTo>
                    <a:lnTo>
                      <a:pt x="2858" y="1808"/>
                    </a:lnTo>
                    <a:lnTo>
                      <a:pt x="2882" y="2076"/>
                    </a:lnTo>
                    <a:lnTo>
                      <a:pt x="2956" y="2345"/>
                    </a:lnTo>
                    <a:lnTo>
                      <a:pt x="3053" y="2589"/>
                    </a:lnTo>
                    <a:lnTo>
                      <a:pt x="3175" y="2809"/>
                    </a:lnTo>
                    <a:lnTo>
                      <a:pt x="0" y="6546"/>
                    </a:lnTo>
                    <a:lnTo>
                      <a:pt x="367" y="6814"/>
                    </a:lnTo>
                    <a:lnTo>
                      <a:pt x="709" y="7132"/>
                    </a:lnTo>
                    <a:lnTo>
                      <a:pt x="3884" y="3419"/>
                    </a:lnTo>
                    <a:lnTo>
                      <a:pt x="4055" y="3493"/>
                    </a:lnTo>
                    <a:lnTo>
                      <a:pt x="4250" y="3542"/>
                    </a:lnTo>
                    <a:lnTo>
                      <a:pt x="4445" y="3566"/>
                    </a:lnTo>
                    <a:lnTo>
                      <a:pt x="4641" y="3590"/>
                    </a:lnTo>
                    <a:lnTo>
                      <a:pt x="4836" y="3566"/>
                    </a:lnTo>
                    <a:lnTo>
                      <a:pt x="5007" y="3542"/>
                    </a:lnTo>
                    <a:lnTo>
                      <a:pt x="5178" y="3517"/>
                    </a:lnTo>
                    <a:lnTo>
                      <a:pt x="5349" y="3444"/>
                    </a:lnTo>
                    <a:lnTo>
                      <a:pt x="5496" y="3371"/>
                    </a:lnTo>
                    <a:lnTo>
                      <a:pt x="5642" y="3273"/>
                    </a:lnTo>
                    <a:lnTo>
                      <a:pt x="5789" y="3175"/>
                    </a:lnTo>
                    <a:lnTo>
                      <a:pt x="5911" y="3053"/>
                    </a:lnTo>
                    <a:lnTo>
                      <a:pt x="6033" y="2931"/>
                    </a:lnTo>
                    <a:lnTo>
                      <a:pt x="6131" y="2809"/>
                    </a:lnTo>
                    <a:lnTo>
                      <a:pt x="6228" y="2638"/>
                    </a:lnTo>
                    <a:lnTo>
                      <a:pt x="6302" y="2491"/>
                    </a:lnTo>
                    <a:lnTo>
                      <a:pt x="6350" y="2320"/>
                    </a:lnTo>
                    <a:lnTo>
                      <a:pt x="6399" y="2149"/>
                    </a:lnTo>
                    <a:lnTo>
                      <a:pt x="6424" y="1979"/>
                    </a:lnTo>
                    <a:lnTo>
                      <a:pt x="6448" y="1808"/>
                    </a:lnTo>
                    <a:lnTo>
                      <a:pt x="6424" y="1612"/>
                    </a:lnTo>
                    <a:lnTo>
                      <a:pt x="6399" y="1441"/>
                    </a:lnTo>
                    <a:lnTo>
                      <a:pt x="6350" y="1270"/>
                    </a:lnTo>
                    <a:lnTo>
                      <a:pt x="6302" y="1099"/>
                    </a:lnTo>
                    <a:lnTo>
                      <a:pt x="6228" y="953"/>
                    </a:lnTo>
                    <a:lnTo>
                      <a:pt x="6131" y="806"/>
                    </a:lnTo>
                    <a:lnTo>
                      <a:pt x="6033" y="660"/>
                    </a:lnTo>
                    <a:lnTo>
                      <a:pt x="5911" y="538"/>
                    </a:lnTo>
                    <a:lnTo>
                      <a:pt x="5789" y="415"/>
                    </a:lnTo>
                    <a:lnTo>
                      <a:pt x="5642" y="318"/>
                    </a:lnTo>
                    <a:lnTo>
                      <a:pt x="5496" y="220"/>
                    </a:lnTo>
                    <a:lnTo>
                      <a:pt x="5349" y="147"/>
                    </a:lnTo>
                    <a:lnTo>
                      <a:pt x="5178" y="98"/>
                    </a:lnTo>
                    <a:lnTo>
                      <a:pt x="5007" y="49"/>
                    </a:lnTo>
                    <a:lnTo>
                      <a:pt x="4836" y="25"/>
                    </a:lnTo>
                    <a:lnTo>
                      <a:pt x="464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5" name="Shape 581">
                <a:extLst>
                  <a:ext uri="{FF2B5EF4-FFF2-40B4-BE49-F238E27FC236}">
                    <a16:creationId xmlns:a16="http://schemas.microsoft.com/office/drawing/2014/main" id="{690B53BB-8BFF-4F1A-88E9-957BADBBA7CC}"/>
                  </a:ext>
                </a:extLst>
              </p:cNvPr>
              <p:cNvSpPr/>
              <p:nvPr/>
            </p:nvSpPr>
            <p:spPr>
              <a:xfrm>
                <a:off x="5330925" y="4985350"/>
                <a:ext cx="128250" cy="148400"/>
              </a:xfrm>
              <a:custGeom>
                <a:avLst/>
                <a:gdLst/>
                <a:ahLst/>
                <a:cxnLst/>
                <a:rect l="0" t="0" r="0" b="0"/>
                <a:pathLst>
                  <a:path w="5130" h="5936" extrusionOk="0">
                    <a:moveTo>
                      <a:pt x="1563" y="0"/>
                    </a:moveTo>
                    <a:lnTo>
                      <a:pt x="1392" y="25"/>
                    </a:lnTo>
                    <a:lnTo>
                      <a:pt x="1221" y="74"/>
                    </a:lnTo>
                    <a:lnTo>
                      <a:pt x="1075" y="147"/>
                    </a:lnTo>
                    <a:lnTo>
                      <a:pt x="904" y="220"/>
                    </a:lnTo>
                    <a:lnTo>
                      <a:pt x="757" y="318"/>
                    </a:lnTo>
                    <a:lnTo>
                      <a:pt x="635" y="416"/>
                    </a:lnTo>
                    <a:lnTo>
                      <a:pt x="513" y="538"/>
                    </a:lnTo>
                    <a:lnTo>
                      <a:pt x="391" y="660"/>
                    </a:lnTo>
                    <a:lnTo>
                      <a:pt x="293" y="806"/>
                    </a:lnTo>
                    <a:lnTo>
                      <a:pt x="196" y="953"/>
                    </a:lnTo>
                    <a:lnTo>
                      <a:pt x="122" y="1099"/>
                    </a:lnTo>
                    <a:lnTo>
                      <a:pt x="74" y="1270"/>
                    </a:lnTo>
                    <a:lnTo>
                      <a:pt x="25" y="1466"/>
                    </a:lnTo>
                    <a:lnTo>
                      <a:pt x="0" y="1637"/>
                    </a:lnTo>
                    <a:lnTo>
                      <a:pt x="0" y="1808"/>
                    </a:lnTo>
                    <a:lnTo>
                      <a:pt x="0" y="2003"/>
                    </a:lnTo>
                    <a:lnTo>
                      <a:pt x="25" y="2174"/>
                    </a:lnTo>
                    <a:lnTo>
                      <a:pt x="74" y="2345"/>
                    </a:lnTo>
                    <a:lnTo>
                      <a:pt x="147" y="2492"/>
                    </a:lnTo>
                    <a:lnTo>
                      <a:pt x="220" y="2663"/>
                    </a:lnTo>
                    <a:lnTo>
                      <a:pt x="318" y="2785"/>
                    </a:lnTo>
                    <a:lnTo>
                      <a:pt x="415" y="2931"/>
                    </a:lnTo>
                    <a:lnTo>
                      <a:pt x="538" y="3053"/>
                    </a:lnTo>
                    <a:lnTo>
                      <a:pt x="660" y="3175"/>
                    </a:lnTo>
                    <a:lnTo>
                      <a:pt x="806" y="3273"/>
                    </a:lnTo>
                    <a:lnTo>
                      <a:pt x="953" y="3371"/>
                    </a:lnTo>
                    <a:lnTo>
                      <a:pt x="1099" y="3444"/>
                    </a:lnTo>
                    <a:lnTo>
                      <a:pt x="1270" y="3493"/>
                    </a:lnTo>
                    <a:lnTo>
                      <a:pt x="1466" y="3542"/>
                    </a:lnTo>
                    <a:lnTo>
                      <a:pt x="1710" y="3566"/>
                    </a:lnTo>
                    <a:lnTo>
                      <a:pt x="1979" y="3566"/>
                    </a:lnTo>
                    <a:lnTo>
                      <a:pt x="2223" y="3517"/>
                    </a:lnTo>
                    <a:lnTo>
                      <a:pt x="2467" y="3444"/>
                    </a:lnTo>
                    <a:lnTo>
                      <a:pt x="4396" y="5935"/>
                    </a:lnTo>
                    <a:lnTo>
                      <a:pt x="4738" y="5642"/>
                    </a:lnTo>
                    <a:lnTo>
                      <a:pt x="5129" y="5374"/>
                    </a:lnTo>
                    <a:lnTo>
                      <a:pt x="3200" y="2858"/>
                    </a:lnTo>
                    <a:lnTo>
                      <a:pt x="3322" y="2687"/>
                    </a:lnTo>
                    <a:lnTo>
                      <a:pt x="3419" y="2516"/>
                    </a:lnTo>
                    <a:lnTo>
                      <a:pt x="3493" y="2321"/>
                    </a:lnTo>
                    <a:lnTo>
                      <a:pt x="3542" y="2101"/>
                    </a:lnTo>
                    <a:lnTo>
                      <a:pt x="3566" y="1930"/>
                    </a:lnTo>
                    <a:lnTo>
                      <a:pt x="3566" y="1734"/>
                    </a:lnTo>
                    <a:lnTo>
                      <a:pt x="3566" y="1564"/>
                    </a:lnTo>
                    <a:lnTo>
                      <a:pt x="3517" y="1393"/>
                    </a:lnTo>
                    <a:lnTo>
                      <a:pt x="3468" y="1222"/>
                    </a:lnTo>
                    <a:lnTo>
                      <a:pt x="3419" y="1075"/>
                    </a:lnTo>
                    <a:lnTo>
                      <a:pt x="3346" y="904"/>
                    </a:lnTo>
                    <a:lnTo>
                      <a:pt x="3249" y="758"/>
                    </a:lnTo>
                    <a:lnTo>
                      <a:pt x="3151" y="635"/>
                    </a:lnTo>
                    <a:lnTo>
                      <a:pt x="3029" y="513"/>
                    </a:lnTo>
                    <a:lnTo>
                      <a:pt x="2907" y="391"/>
                    </a:lnTo>
                    <a:lnTo>
                      <a:pt x="2760" y="294"/>
                    </a:lnTo>
                    <a:lnTo>
                      <a:pt x="2614" y="196"/>
                    </a:lnTo>
                    <a:lnTo>
                      <a:pt x="2443" y="123"/>
                    </a:lnTo>
                    <a:lnTo>
                      <a:pt x="2272" y="74"/>
                    </a:lnTo>
                    <a:lnTo>
                      <a:pt x="2101" y="25"/>
                    </a:lnTo>
                    <a:lnTo>
                      <a:pt x="193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6" name="Shape 582">
                <a:extLst>
                  <a:ext uri="{FF2B5EF4-FFF2-40B4-BE49-F238E27FC236}">
                    <a16:creationId xmlns:a16="http://schemas.microsoft.com/office/drawing/2014/main" id="{CD69C6D8-501E-4FFC-AFCC-01E748987599}"/>
                  </a:ext>
                </a:extLst>
              </p:cNvPr>
              <p:cNvSpPr/>
              <p:nvPr/>
            </p:nvSpPr>
            <p:spPr>
              <a:xfrm>
                <a:off x="5241175" y="5241175"/>
                <a:ext cx="180125" cy="109325"/>
              </a:xfrm>
              <a:custGeom>
                <a:avLst/>
                <a:gdLst/>
                <a:ahLst/>
                <a:cxnLst/>
                <a:rect l="0" t="0" r="0" b="0"/>
                <a:pathLst>
                  <a:path w="7205" h="4373" extrusionOk="0">
                    <a:moveTo>
                      <a:pt x="6839" y="1"/>
                    </a:moveTo>
                    <a:lnTo>
                      <a:pt x="3224" y="1491"/>
                    </a:lnTo>
                    <a:lnTo>
                      <a:pt x="3102" y="1368"/>
                    </a:lnTo>
                    <a:lnTo>
                      <a:pt x="2980" y="1246"/>
                    </a:lnTo>
                    <a:lnTo>
                      <a:pt x="2858" y="1124"/>
                    </a:lnTo>
                    <a:lnTo>
                      <a:pt x="2687" y="1026"/>
                    </a:lnTo>
                    <a:lnTo>
                      <a:pt x="2540" y="953"/>
                    </a:lnTo>
                    <a:lnTo>
                      <a:pt x="2369" y="880"/>
                    </a:lnTo>
                    <a:lnTo>
                      <a:pt x="2198" y="831"/>
                    </a:lnTo>
                    <a:lnTo>
                      <a:pt x="2027" y="807"/>
                    </a:lnTo>
                    <a:lnTo>
                      <a:pt x="1856" y="782"/>
                    </a:lnTo>
                    <a:lnTo>
                      <a:pt x="1685" y="807"/>
                    </a:lnTo>
                    <a:lnTo>
                      <a:pt x="1514" y="807"/>
                    </a:lnTo>
                    <a:lnTo>
                      <a:pt x="1343" y="856"/>
                    </a:lnTo>
                    <a:lnTo>
                      <a:pt x="1172" y="904"/>
                    </a:lnTo>
                    <a:lnTo>
                      <a:pt x="1026" y="978"/>
                    </a:lnTo>
                    <a:lnTo>
                      <a:pt x="879" y="1051"/>
                    </a:lnTo>
                    <a:lnTo>
                      <a:pt x="733" y="1149"/>
                    </a:lnTo>
                    <a:lnTo>
                      <a:pt x="586" y="1271"/>
                    </a:lnTo>
                    <a:lnTo>
                      <a:pt x="464" y="1393"/>
                    </a:lnTo>
                    <a:lnTo>
                      <a:pt x="342" y="1515"/>
                    </a:lnTo>
                    <a:lnTo>
                      <a:pt x="244" y="1686"/>
                    </a:lnTo>
                    <a:lnTo>
                      <a:pt x="171" y="1832"/>
                    </a:lnTo>
                    <a:lnTo>
                      <a:pt x="98" y="2003"/>
                    </a:lnTo>
                    <a:lnTo>
                      <a:pt x="49" y="2174"/>
                    </a:lnTo>
                    <a:lnTo>
                      <a:pt x="25" y="2345"/>
                    </a:lnTo>
                    <a:lnTo>
                      <a:pt x="0" y="2516"/>
                    </a:lnTo>
                    <a:lnTo>
                      <a:pt x="0" y="2687"/>
                    </a:lnTo>
                    <a:lnTo>
                      <a:pt x="25" y="2858"/>
                    </a:lnTo>
                    <a:lnTo>
                      <a:pt x="73" y="3029"/>
                    </a:lnTo>
                    <a:lnTo>
                      <a:pt x="122" y="3200"/>
                    </a:lnTo>
                    <a:lnTo>
                      <a:pt x="195" y="3347"/>
                    </a:lnTo>
                    <a:lnTo>
                      <a:pt x="269" y="3518"/>
                    </a:lnTo>
                    <a:lnTo>
                      <a:pt x="366" y="3640"/>
                    </a:lnTo>
                    <a:lnTo>
                      <a:pt x="464" y="3786"/>
                    </a:lnTo>
                    <a:lnTo>
                      <a:pt x="611" y="3908"/>
                    </a:lnTo>
                    <a:lnTo>
                      <a:pt x="733" y="4031"/>
                    </a:lnTo>
                    <a:lnTo>
                      <a:pt x="904" y="4128"/>
                    </a:lnTo>
                    <a:lnTo>
                      <a:pt x="1050" y="4201"/>
                    </a:lnTo>
                    <a:lnTo>
                      <a:pt x="1221" y="4275"/>
                    </a:lnTo>
                    <a:lnTo>
                      <a:pt x="1392" y="4324"/>
                    </a:lnTo>
                    <a:lnTo>
                      <a:pt x="1563" y="4348"/>
                    </a:lnTo>
                    <a:lnTo>
                      <a:pt x="1734" y="4372"/>
                    </a:lnTo>
                    <a:lnTo>
                      <a:pt x="1905" y="4372"/>
                    </a:lnTo>
                    <a:lnTo>
                      <a:pt x="2076" y="4348"/>
                    </a:lnTo>
                    <a:lnTo>
                      <a:pt x="2247" y="4299"/>
                    </a:lnTo>
                    <a:lnTo>
                      <a:pt x="2418" y="4250"/>
                    </a:lnTo>
                    <a:lnTo>
                      <a:pt x="2565" y="4201"/>
                    </a:lnTo>
                    <a:lnTo>
                      <a:pt x="2711" y="4104"/>
                    </a:lnTo>
                    <a:lnTo>
                      <a:pt x="2858" y="4006"/>
                    </a:lnTo>
                    <a:lnTo>
                      <a:pt x="3004" y="3908"/>
                    </a:lnTo>
                    <a:lnTo>
                      <a:pt x="3126" y="3786"/>
                    </a:lnTo>
                    <a:lnTo>
                      <a:pt x="3248" y="3640"/>
                    </a:lnTo>
                    <a:lnTo>
                      <a:pt x="3346" y="3493"/>
                    </a:lnTo>
                    <a:lnTo>
                      <a:pt x="3468" y="3200"/>
                    </a:lnTo>
                    <a:lnTo>
                      <a:pt x="3541" y="2931"/>
                    </a:lnTo>
                    <a:lnTo>
                      <a:pt x="3590" y="2638"/>
                    </a:lnTo>
                    <a:lnTo>
                      <a:pt x="3566" y="2345"/>
                    </a:lnTo>
                    <a:lnTo>
                      <a:pt x="7205" y="856"/>
                    </a:lnTo>
                    <a:lnTo>
                      <a:pt x="6985" y="440"/>
                    </a:lnTo>
                    <a:lnTo>
                      <a:pt x="683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7" name="Shape 583">
                <a:extLst>
                  <a:ext uri="{FF2B5EF4-FFF2-40B4-BE49-F238E27FC236}">
                    <a16:creationId xmlns:a16="http://schemas.microsoft.com/office/drawing/2014/main" id="{C41B170A-EBE1-4823-B104-392F6DE8A259}"/>
                  </a:ext>
                </a:extLst>
              </p:cNvPr>
              <p:cNvSpPr/>
              <p:nvPr/>
            </p:nvSpPr>
            <p:spPr>
              <a:xfrm>
                <a:off x="5461575" y="5316900"/>
                <a:ext cx="89175" cy="159975"/>
              </a:xfrm>
              <a:custGeom>
                <a:avLst/>
                <a:gdLst/>
                <a:ahLst/>
                <a:cxnLst/>
                <a:rect l="0" t="0" r="0" b="0"/>
                <a:pathLst>
                  <a:path w="3567" h="6399" extrusionOk="0">
                    <a:moveTo>
                      <a:pt x="1491" y="0"/>
                    </a:moveTo>
                    <a:lnTo>
                      <a:pt x="1393" y="2858"/>
                    </a:lnTo>
                    <a:lnTo>
                      <a:pt x="1198" y="2907"/>
                    </a:lnTo>
                    <a:lnTo>
                      <a:pt x="1002" y="3004"/>
                    </a:lnTo>
                    <a:lnTo>
                      <a:pt x="807" y="3102"/>
                    </a:lnTo>
                    <a:lnTo>
                      <a:pt x="636" y="3224"/>
                    </a:lnTo>
                    <a:lnTo>
                      <a:pt x="489" y="3346"/>
                    </a:lnTo>
                    <a:lnTo>
                      <a:pt x="392" y="3493"/>
                    </a:lnTo>
                    <a:lnTo>
                      <a:pt x="269" y="3639"/>
                    </a:lnTo>
                    <a:lnTo>
                      <a:pt x="196" y="3786"/>
                    </a:lnTo>
                    <a:lnTo>
                      <a:pt x="123" y="3932"/>
                    </a:lnTo>
                    <a:lnTo>
                      <a:pt x="74" y="4103"/>
                    </a:lnTo>
                    <a:lnTo>
                      <a:pt x="25" y="4274"/>
                    </a:lnTo>
                    <a:lnTo>
                      <a:pt x="1" y="4445"/>
                    </a:lnTo>
                    <a:lnTo>
                      <a:pt x="1" y="4616"/>
                    </a:lnTo>
                    <a:lnTo>
                      <a:pt x="1" y="4787"/>
                    </a:lnTo>
                    <a:lnTo>
                      <a:pt x="25" y="4958"/>
                    </a:lnTo>
                    <a:lnTo>
                      <a:pt x="74" y="5129"/>
                    </a:lnTo>
                    <a:lnTo>
                      <a:pt x="123" y="5276"/>
                    </a:lnTo>
                    <a:lnTo>
                      <a:pt x="196" y="5447"/>
                    </a:lnTo>
                    <a:lnTo>
                      <a:pt x="294" y="5593"/>
                    </a:lnTo>
                    <a:lnTo>
                      <a:pt x="416" y="5740"/>
                    </a:lnTo>
                    <a:lnTo>
                      <a:pt x="538" y="5886"/>
                    </a:lnTo>
                    <a:lnTo>
                      <a:pt x="660" y="6008"/>
                    </a:lnTo>
                    <a:lnTo>
                      <a:pt x="807" y="6106"/>
                    </a:lnTo>
                    <a:lnTo>
                      <a:pt x="953" y="6179"/>
                    </a:lnTo>
                    <a:lnTo>
                      <a:pt x="1124" y="6252"/>
                    </a:lnTo>
                    <a:lnTo>
                      <a:pt x="1271" y="6326"/>
                    </a:lnTo>
                    <a:lnTo>
                      <a:pt x="1442" y="6350"/>
                    </a:lnTo>
                    <a:lnTo>
                      <a:pt x="1613" y="6375"/>
                    </a:lnTo>
                    <a:lnTo>
                      <a:pt x="1784" y="6399"/>
                    </a:lnTo>
                    <a:lnTo>
                      <a:pt x="1955" y="6375"/>
                    </a:lnTo>
                    <a:lnTo>
                      <a:pt x="2126" y="6350"/>
                    </a:lnTo>
                    <a:lnTo>
                      <a:pt x="2297" y="6301"/>
                    </a:lnTo>
                    <a:lnTo>
                      <a:pt x="2468" y="6252"/>
                    </a:lnTo>
                    <a:lnTo>
                      <a:pt x="2614" y="6179"/>
                    </a:lnTo>
                    <a:lnTo>
                      <a:pt x="2785" y="6082"/>
                    </a:lnTo>
                    <a:lnTo>
                      <a:pt x="2932" y="5984"/>
                    </a:lnTo>
                    <a:lnTo>
                      <a:pt x="3054" y="5862"/>
                    </a:lnTo>
                    <a:lnTo>
                      <a:pt x="3176" y="5715"/>
                    </a:lnTo>
                    <a:lnTo>
                      <a:pt x="3273" y="5569"/>
                    </a:lnTo>
                    <a:lnTo>
                      <a:pt x="3371" y="5422"/>
                    </a:lnTo>
                    <a:lnTo>
                      <a:pt x="3444" y="5276"/>
                    </a:lnTo>
                    <a:lnTo>
                      <a:pt x="3493" y="5105"/>
                    </a:lnTo>
                    <a:lnTo>
                      <a:pt x="3542" y="4934"/>
                    </a:lnTo>
                    <a:lnTo>
                      <a:pt x="3567" y="4763"/>
                    </a:lnTo>
                    <a:lnTo>
                      <a:pt x="3567" y="4592"/>
                    </a:lnTo>
                    <a:lnTo>
                      <a:pt x="3567" y="4421"/>
                    </a:lnTo>
                    <a:lnTo>
                      <a:pt x="3542" y="4250"/>
                    </a:lnTo>
                    <a:lnTo>
                      <a:pt x="3493" y="4079"/>
                    </a:lnTo>
                    <a:lnTo>
                      <a:pt x="3420" y="3908"/>
                    </a:lnTo>
                    <a:lnTo>
                      <a:pt x="3347" y="3761"/>
                    </a:lnTo>
                    <a:lnTo>
                      <a:pt x="3273" y="3615"/>
                    </a:lnTo>
                    <a:lnTo>
                      <a:pt x="3151" y="3468"/>
                    </a:lnTo>
                    <a:lnTo>
                      <a:pt x="2980" y="3273"/>
                    </a:lnTo>
                    <a:lnTo>
                      <a:pt x="2761" y="3102"/>
                    </a:lnTo>
                    <a:lnTo>
                      <a:pt x="2541" y="2980"/>
                    </a:lnTo>
                    <a:lnTo>
                      <a:pt x="2321" y="2907"/>
                    </a:lnTo>
                    <a:lnTo>
                      <a:pt x="2419" y="25"/>
                    </a:lnTo>
                    <a:lnTo>
                      <a:pt x="2419" y="25"/>
                    </a:lnTo>
                    <a:lnTo>
                      <a:pt x="2126" y="49"/>
                    </a:lnTo>
                    <a:lnTo>
                      <a:pt x="1808" y="25"/>
                    </a:lnTo>
                    <a:lnTo>
                      <a:pt x="149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8" name="Shape 584">
                <a:extLst>
                  <a:ext uri="{FF2B5EF4-FFF2-40B4-BE49-F238E27FC236}">
                    <a16:creationId xmlns:a16="http://schemas.microsoft.com/office/drawing/2014/main" id="{60617D76-2730-4C21-8BC1-443264B47EEF}"/>
                  </a:ext>
                </a:extLst>
              </p:cNvPr>
              <p:cNvSpPr/>
              <p:nvPr/>
            </p:nvSpPr>
            <p:spPr>
              <a:xfrm>
                <a:off x="5619100" y="5194175"/>
                <a:ext cx="161850" cy="89775"/>
              </a:xfrm>
              <a:custGeom>
                <a:avLst/>
                <a:gdLst/>
                <a:ahLst/>
                <a:cxnLst/>
                <a:rect l="0" t="0" r="0" b="0"/>
                <a:pathLst>
                  <a:path w="6474" h="3591" extrusionOk="0">
                    <a:moveTo>
                      <a:pt x="4592" y="0"/>
                    </a:moveTo>
                    <a:lnTo>
                      <a:pt x="4422" y="25"/>
                    </a:lnTo>
                    <a:lnTo>
                      <a:pt x="4251" y="73"/>
                    </a:lnTo>
                    <a:lnTo>
                      <a:pt x="4080" y="122"/>
                    </a:lnTo>
                    <a:lnTo>
                      <a:pt x="3884" y="196"/>
                    </a:lnTo>
                    <a:lnTo>
                      <a:pt x="3713" y="293"/>
                    </a:lnTo>
                    <a:lnTo>
                      <a:pt x="3567" y="391"/>
                    </a:lnTo>
                    <a:lnTo>
                      <a:pt x="3420" y="513"/>
                    </a:lnTo>
                    <a:lnTo>
                      <a:pt x="3298" y="660"/>
                    </a:lnTo>
                    <a:lnTo>
                      <a:pt x="3200" y="806"/>
                    </a:lnTo>
                    <a:lnTo>
                      <a:pt x="3103" y="953"/>
                    </a:lnTo>
                    <a:lnTo>
                      <a:pt x="3029" y="1124"/>
                    </a:lnTo>
                    <a:lnTo>
                      <a:pt x="99" y="757"/>
                    </a:lnTo>
                    <a:lnTo>
                      <a:pt x="74" y="1221"/>
                    </a:lnTo>
                    <a:lnTo>
                      <a:pt x="1" y="1661"/>
                    </a:lnTo>
                    <a:lnTo>
                      <a:pt x="2907" y="2027"/>
                    </a:lnTo>
                    <a:lnTo>
                      <a:pt x="2932" y="2223"/>
                    </a:lnTo>
                    <a:lnTo>
                      <a:pt x="3005" y="2418"/>
                    </a:lnTo>
                    <a:lnTo>
                      <a:pt x="3078" y="2565"/>
                    </a:lnTo>
                    <a:lnTo>
                      <a:pt x="3152" y="2736"/>
                    </a:lnTo>
                    <a:lnTo>
                      <a:pt x="3249" y="2882"/>
                    </a:lnTo>
                    <a:lnTo>
                      <a:pt x="3371" y="3004"/>
                    </a:lnTo>
                    <a:lnTo>
                      <a:pt x="3493" y="3126"/>
                    </a:lnTo>
                    <a:lnTo>
                      <a:pt x="3616" y="3248"/>
                    </a:lnTo>
                    <a:lnTo>
                      <a:pt x="3762" y="3346"/>
                    </a:lnTo>
                    <a:lnTo>
                      <a:pt x="3909" y="3419"/>
                    </a:lnTo>
                    <a:lnTo>
                      <a:pt x="4080" y="3493"/>
                    </a:lnTo>
                    <a:lnTo>
                      <a:pt x="4251" y="3541"/>
                    </a:lnTo>
                    <a:lnTo>
                      <a:pt x="4422" y="3566"/>
                    </a:lnTo>
                    <a:lnTo>
                      <a:pt x="4592" y="3590"/>
                    </a:lnTo>
                    <a:lnTo>
                      <a:pt x="4763" y="3590"/>
                    </a:lnTo>
                    <a:lnTo>
                      <a:pt x="4934" y="3566"/>
                    </a:lnTo>
                    <a:lnTo>
                      <a:pt x="5105" y="3541"/>
                    </a:lnTo>
                    <a:lnTo>
                      <a:pt x="5276" y="3468"/>
                    </a:lnTo>
                    <a:lnTo>
                      <a:pt x="5447" y="3419"/>
                    </a:lnTo>
                    <a:lnTo>
                      <a:pt x="5618" y="3322"/>
                    </a:lnTo>
                    <a:lnTo>
                      <a:pt x="5765" y="3224"/>
                    </a:lnTo>
                    <a:lnTo>
                      <a:pt x="5887" y="3102"/>
                    </a:lnTo>
                    <a:lnTo>
                      <a:pt x="6009" y="2980"/>
                    </a:lnTo>
                    <a:lnTo>
                      <a:pt x="6131" y="2858"/>
                    </a:lnTo>
                    <a:lnTo>
                      <a:pt x="6204" y="2711"/>
                    </a:lnTo>
                    <a:lnTo>
                      <a:pt x="6302" y="2565"/>
                    </a:lnTo>
                    <a:lnTo>
                      <a:pt x="6351" y="2394"/>
                    </a:lnTo>
                    <a:lnTo>
                      <a:pt x="6400" y="2223"/>
                    </a:lnTo>
                    <a:lnTo>
                      <a:pt x="6449" y="2076"/>
                    </a:lnTo>
                    <a:lnTo>
                      <a:pt x="6473" y="1881"/>
                    </a:lnTo>
                    <a:lnTo>
                      <a:pt x="6473" y="1710"/>
                    </a:lnTo>
                    <a:lnTo>
                      <a:pt x="6449" y="1539"/>
                    </a:lnTo>
                    <a:lnTo>
                      <a:pt x="6424" y="1368"/>
                    </a:lnTo>
                    <a:lnTo>
                      <a:pt x="6351" y="1197"/>
                    </a:lnTo>
                    <a:lnTo>
                      <a:pt x="6278" y="1026"/>
                    </a:lnTo>
                    <a:lnTo>
                      <a:pt x="6204" y="855"/>
                    </a:lnTo>
                    <a:lnTo>
                      <a:pt x="6107" y="708"/>
                    </a:lnTo>
                    <a:lnTo>
                      <a:pt x="5985" y="586"/>
                    </a:lnTo>
                    <a:lnTo>
                      <a:pt x="5862" y="464"/>
                    </a:lnTo>
                    <a:lnTo>
                      <a:pt x="5740" y="342"/>
                    </a:lnTo>
                    <a:lnTo>
                      <a:pt x="5594" y="269"/>
                    </a:lnTo>
                    <a:lnTo>
                      <a:pt x="5447" y="171"/>
                    </a:lnTo>
                    <a:lnTo>
                      <a:pt x="5276" y="122"/>
                    </a:lnTo>
                    <a:lnTo>
                      <a:pt x="5105" y="73"/>
                    </a:lnTo>
                    <a:lnTo>
                      <a:pt x="4934" y="25"/>
                    </a:lnTo>
                    <a:lnTo>
                      <a:pt x="4763" y="25"/>
                    </a:lnTo>
                    <a:lnTo>
                      <a:pt x="459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9" name="Shape 585">
                <a:extLst>
                  <a:ext uri="{FF2B5EF4-FFF2-40B4-BE49-F238E27FC236}">
                    <a16:creationId xmlns:a16="http://schemas.microsoft.com/office/drawing/2014/main" id="{1EE65573-6D3E-4CC1-A59B-972BC9E83CBD}"/>
                  </a:ext>
                </a:extLst>
              </p:cNvPr>
              <p:cNvSpPr/>
              <p:nvPr/>
            </p:nvSpPr>
            <p:spPr>
              <a:xfrm>
                <a:off x="5420075" y="5116000"/>
                <a:ext cx="189300" cy="189925"/>
              </a:xfrm>
              <a:custGeom>
                <a:avLst/>
                <a:gdLst/>
                <a:ahLst/>
                <a:cxnLst/>
                <a:rect l="0" t="0" r="0" b="0"/>
                <a:pathLst>
                  <a:path w="7572" h="7597" extrusionOk="0">
                    <a:moveTo>
                      <a:pt x="3786" y="1"/>
                    </a:moveTo>
                    <a:lnTo>
                      <a:pt x="3395" y="25"/>
                    </a:lnTo>
                    <a:lnTo>
                      <a:pt x="3028" y="74"/>
                    </a:lnTo>
                    <a:lnTo>
                      <a:pt x="2662" y="172"/>
                    </a:lnTo>
                    <a:lnTo>
                      <a:pt x="2320" y="294"/>
                    </a:lnTo>
                    <a:lnTo>
                      <a:pt x="1978" y="465"/>
                    </a:lnTo>
                    <a:lnTo>
                      <a:pt x="1661" y="660"/>
                    </a:lnTo>
                    <a:lnTo>
                      <a:pt x="1392" y="880"/>
                    </a:lnTo>
                    <a:lnTo>
                      <a:pt x="1123" y="1124"/>
                    </a:lnTo>
                    <a:lnTo>
                      <a:pt x="879" y="1393"/>
                    </a:lnTo>
                    <a:lnTo>
                      <a:pt x="659" y="1686"/>
                    </a:lnTo>
                    <a:lnTo>
                      <a:pt x="464" y="1979"/>
                    </a:lnTo>
                    <a:lnTo>
                      <a:pt x="293" y="2321"/>
                    </a:lnTo>
                    <a:lnTo>
                      <a:pt x="171" y="2663"/>
                    </a:lnTo>
                    <a:lnTo>
                      <a:pt x="73" y="3029"/>
                    </a:lnTo>
                    <a:lnTo>
                      <a:pt x="24" y="3420"/>
                    </a:lnTo>
                    <a:lnTo>
                      <a:pt x="0" y="3787"/>
                    </a:lnTo>
                    <a:lnTo>
                      <a:pt x="24" y="4177"/>
                    </a:lnTo>
                    <a:lnTo>
                      <a:pt x="73" y="4568"/>
                    </a:lnTo>
                    <a:lnTo>
                      <a:pt x="171" y="4934"/>
                    </a:lnTo>
                    <a:lnTo>
                      <a:pt x="293" y="5276"/>
                    </a:lnTo>
                    <a:lnTo>
                      <a:pt x="464" y="5594"/>
                    </a:lnTo>
                    <a:lnTo>
                      <a:pt x="659" y="5911"/>
                    </a:lnTo>
                    <a:lnTo>
                      <a:pt x="879" y="6204"/>
                    </a:lnTo>
                    <a:lnTo>
                      <a:pt x="1123" y="6473"/>
                    </a:lnTo>
                    <a:lnTo>
                      <a:pt x="1392" y="6717"/>
                    </a:lnTo>
                    <a:lnTo>
                      <a:pt x="1661" y="6937"/>
                    </a:lnTo>
                    <a:lnTo>
                      <a:pt x="1978" y="7133"/>
                    </a:lnTo>
                    <a:lnTo>
                      <a:pt x="2320" y="7279"/>
                    </a:lnTo>
                    <a:lnTo>
                      <a:pt x="2662" y="7426"/>
                    </a:lnTo>
                    <a:lnTo>
                      <a:pt x="3028" y="7499"/>
                    </a:lnTo>
                    <a:lnTo>
                      <a:pt x="3395" y="7572"/>
                    </a:lnTo>
                    <a:lnTo>
                      <a:pt x="3786" y="7597"/>
                    </a:lnTo>
                    <a:lnTo>
                      <a:pt x="4176" y="7572"/>
                    </a:lnTo>
                    <a:lnTo>
                      <a:pt x="4567" y="7499"/>
                    </a:lnTo>
                    <a:lnTo>
                      <a:pt x="4909" y="7426"/>
                    </a:lnTo>
                    <a:lnTo>
                      <a:pt x="5275" y="7279"/>
                    </a:lnTo>
                    <a:lnTo>
                      <a:pt x="5593" y="7133"/>
                    </a:lnTo>
                    <a:lnTo>
                      <a:pt x="5910" y="6937"/>
                    </a:lnTo>
                    <a:lnTo>
                      <a:pt x="6203" y="6717"/>
                    </a:lnTo>
                    <a:lnTo>
                      <a:pt x="6472" y="6473"/>
                    </a:lnTo>
                    <a:lnTo>
                      <a:pt x="6716" y="6204"/>
                    </a:lnTo>
                    <a:lnTo>
                      <a:pt x="6936" y="5911"/>
                    </a:lnTo>
                    <a:lnTo>
                      <a:pt x="7132" y="5594"/>
                    </a:lnTo>
                    <a:lnTo>
                      <a:pt x="7278" y="5276"/>
                    </a:lnTo>
                    <a:lnTo>
                      <a:pt x="7425" y="4934"/>
                    </a:lnTo>
                    <a:lnTo>
                      <a:pt x="7498" y="4568"/>
                    </a:lnTo>
                    <a:lnTo>
                      <a:pt x="7571" y="4177"/>
                    </a:lnTo>
                    <a:lnTo>
                      <a:pt x="7571" y="3787"/>
                    </a:lnTo>
                    <a:lnTo>
                      <a:pt x="7571" y="3420"/>
                    </a:lnTo>
                    <a:lnTo>
                      <a:pt x="7498" y="3029"/>
                    </a:lnTo>
                    <a:lnTo>
                      <a:pt x="7425" y="2663"/>
                    </a:lnTo>
                    <a:lnTo>
                      <a:pt x="7278" y="2321"/>
                    </a:lnTo>
                    <a:lnTo>
                      <a:pt x="7132" y="1979"/>
                    </a:lnTo>
                    <a:lnTo>
                      <a:pt x="6936" y="1686"/>
                    </a:lnTo>
                    <a:lnTo>
                      <a:pt x="6716" y="1393"/>
                    </a:lnTo>
                    <a:lnTo>
                      <a:pt x="6472" y="1124"/>
                    </a:lnTo>
                    <a:lnTo>
                      <a:pt x="6203" y="880"/>
                    </a:lnTo>
                    <a:lnTo>
                      <a:pt x="5910" y="660"/>
                    </a:lnTo>
                    <a:lnTo>
                      <a:pt x="5593" y="465"/>
                    </a:lnTo>
                    <a:lnTo>
                      <a:pt x="5275" y="294"/>
                    </a:lnTo>
                    <a:lnTo>
                      <a:pt x="4909" y="172"/>
                    </a:lnTo>
                    <a:lnTo>
                      <a:pt x="4567" y="74"/>
                    </a:lnTo>
                    <a:lnTo>
                      <a:pt x="4176" y="25"/>
                    </a:lnTo>
                    <a:lnTo>
                      <a:pt x="378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7" name="Shape 586">
              <a:extLst>
                <a:ext uri="{FF2B5EF4-FFF2-40B4-BE49-F238E27FC236}">
                  <a16:creationId xmlns:a16="http://schemas.microsoft.com/office/drawing/2014/main" id="{583A68A7-42D8-4FFA-A97C-228CE58E341D}"/>
                </a:ext>
              </a:extLst>
            </p:cNvPr>
            <p:cNvSpPr/>
            <p:nvPr/>
          </p:nvSpPr>
          <p:spPr>
            <a:xfrm>
              <a:off x="8329273" y="3618295"/>
              <a:ext cx="314863" cy="174035"/>
            </a:xfrm>
            <a:custGeom>
              <a:avLst/>
              <a:gdLst/>
              <a:ahLst/>
              <a:cxnLst/>
              <a:rect l="0" t="0" r="0" b="0"/>
              <a:pathLst>
                <a:path w="19002" h="10503" extrusionOk="0">
                  <a:moveTo>
                    <a:pt x="17072" y="1100"/>
                  </a:moveTo>
                  <a:lnTo>
                    <a:pt x="17145" y="1124"/>
                  </a:lnTo>
                  <a:lnTo>
                    <a:pt x="17268" y="1197"/>
                  </a:lnTo>
                  <a:lnTo>
                    <a:pt x="17365" y="1320"/>
                  </a:lnTo>
                  <a:lnTo>
                    <a:pt x="17390" y="1393"/>
                  </a:lnTo>
                  <a:lnTo>
                    <a:pt x="17390" y="1490"/>
                  </a:lnTo>
                  <a:lnTo>
                    <a:pt x="17390" y="1564"/>
                  </a:lnTo>
                  <a:lnTo>
                    <a:pt x="17365" y="1637"/>
                  </a:lnTo>
                  <a:lnTo>
                    <a:pt x="17268" y="1759"/>
                  </a:lnTo>
                  <a:lnTo>
                    <a:pt x="17145" y="1832"/>
                  </a:lnTo>
                  <a:lnTo>
                    <a:pt x="17072" y="1857"/>
                  </a:lnTo>
                  <a:lnTo>
                    <a:pt x="16926" y="1857"/>
                  </a:lnTo>
                  <a:lnTo>
                    <a:pt x="16852" y="1832"/>
                  </a:lnTo>
                  <a:lnTo>
                    <a:pt x="16730" y="1759"/>
                  </a:lnTo>
                  <a:lnTo>
                    <a:pt x="16657" y="1637"/>
                  </a:lnTo>
                  <a:lnTo>
                    <a:pt x="16633" y="1564"/>
                  </a:lnTo>
                  <a:lnTo>
                    <a:pt x="16608" y="1490"/>
                  </a:lnTo>
                  <a:lnTo>
                    <a:pt x="16633" y="1393"/>
                  </a:lnTo>
                  <a:lnTo>
                    <a:pt x="16657" y="1320"/>
                  </a:lnTo>
                  <a:lnTo>
                    <a:pt x="16730" y="1197"/>
                  </a:lnTo>
                  <a:lnTo>
                    <a:pt x="16852" y="1124"/>
                  </a:lnTo>
                  <a:lnTo>
                    <a:pt x="16926" y="1100"/>
                  </a:lnTo>
                  <a:close/>
                  <a:moveTo>
                    <a:pt x="15924" y="1"/>
                  </a:moveTo>
                  <a:lnTo>
                    <a:pt x="15656" y="25"/>
                  </a:lnTo>
                  <a:lnTo>
                    <a:pt x="15387" y="74"/>
                  </a:lnTo>
                  <a:lnTo>
                    <a:pt x="15192" y="123"/>
                  </a:lnTo>
                  <a:lnTo>
                    <a:pt x="14996" y="172"/>
                  </a:lnTo>
                  <a:lnTo>
                    <a:pt x="14801" y="269"/>
                  </a:lnTo>
                  <a:lnTo>
                    <a:pt x="14605" y="367"/>
                  </a:lnTo>
                  <a:lnTo>
                    <a:pt x="14435" y="489"/>
                  </a:lnTo>
                  <a:lnTo>
                    <a:pt x="14264" y="611"/>
                  </a:lnTo>
                  <a:lnTo>
                    <a:pt x="14093" y="758"/>
                  </a:lnTo>
                  <a:lnTo>
                    <a:pt x="13970" y="929"/>
                  </a:lnTo>
                  <a:lnTo>
                    <a:pt x="13824" y="1100"/>
                  </a:lnTo>
                  <a:lnTo>
                    <a:pt x="13726" y="1271"/>
                  </a:lnTo>
                  <a:lnTo>
                    <a:pt x="13629" y="1466"/>
                  </a:lnTo>
                  <a:lnTo>
                    <a:pt x="13531" y="1661"/>
                  </a:lnTo>
                  <a:lnTo>
                    <a:pt x="13482" y="1881"/>
                  </a:lnTo>
                  <a:lnTo>
                    <a:pt x="13433" y="2101"/>
                  </a:lnTo>
                  <a:lnTo>
                    <a:pt x="13409" y="2345"/>
                  </a:lnTo>
                  <a:lnTo>
                    <a:pt x="13409" y="2565"/>
                  </a:lnTo>
                  <a:lnTo>
                    <a:pt x="6668" y="4372"/>
                  </a:lnTo>
                  <a:lnTo>
                    <a:pt x="6986" y="4592"/>
                  </a:lnTo>
                  <a:lnTo>
                    <a:pt x="7303" y="4812"/>
                  </a:lnTo>
                  <a:lnTo>
                    <a:pt x="7621" y="5032"/>
                  </a:lnTo>
                  <a:lnTo>
                    <a:pt x="7938" y="5203"/>
                  </a:lnTo>
                  <a:lnTo>
                    <a:pt x="8280" y="5374"/>
                  </a:lnTo>
                  <a:lnTo>
                    <a:pt x="8597" y="5496"/>
                  </a:lnTo>
                  <a:lnTo>
                    <a:pt x="8939" y="5618"/>
                  </a:lnTo>
                  <a:lnTo>
                    <a:pt x="9257" y="5740"/>
                  </a:lnTo>
                  <a:lnTo>
                    <a:pt x="9599" y="5813"/>
                  </a:lnTo>
                  <a:lnTo>
                    <a:pt x="9941" y="5862"/>
                  </a:lnTo>
                  <a:lnTo>
                    <a:pt x="10258" y="5911"/>
                  </a:lnTo>
                  <a:lnTo>
                    <a:pt x="10600" y="5935"/>
                  </a:lnTo>
                  <a:lnTo>
                    <a:pt x="10942" y="5935"/>
                  </a:lnTo>
                  <a:lnTo>
                    <a:pt x="11284" y="5911"/>
                  </a:lnTo>
                  <a:lnTo>
                    <a:pt x="11626" y="5862"/>
                  </a:lnTo>
                  <a:lnTo>
                    <a:pt x="11968" y="5813"/>
                  </a:lnTo>
                  <a:lnTo>
                    <a:pt x="12285" y="5716"/>
                  </a:lnTo>
                  <a:lnTo>
                    <a:pt x="12603" y="5642"/>
                  </a:lnTo>
                  <a:lnTo>
                    <a:pt x="13140" y="5423"/>
                  </a:lnTo>
                  <a:lnTo>
                    <a:pt x="13629" y="5203"/>
                  </a:lnTo>
                  <a:lnTo>
                    <a:pt x="14044" y="4983"/>
                  </a:lnTo>
                  <a:lnTo>
                    <a:pt x="14386" y="4763"/>
                  </a:lnTo>
                  <a:lnTo>
                    <a:pt x="14630" y="4592"/>
                  </a:lnTo>
                  <a:lnTo>
                    <a:pt x="14850" y="4421"/>
                  </a:lnTo>
                  <a:lnTo>
                    <a:pt x="14923" y="4372"/>
                  </a:lnTo>
                  <a:lnTo>
                    <a:pt x="15021" y="4348"/>
                  </a:lnTo>
                  <a:lnTo>
                    <a:pt x="15118" y="4372"/>
                  </a:lnTo>
                  <a:lnTo>
                    <a:pt x="15192" y="4421"/>
                  </a:lnTo>
                  <a:lnTo>
                    <a:pt x="15240" y="4519"/>
                  </a:lnTo>
                  <a:lnTo>
                    <a:pt x="15240" y="4592"/>
                  </a:lnTo>
                  <a:lnTo>
                    <a:pt x="15240" y="4690"/>
                  </a:lnTo>
                  <a:lnTo>
                    <a:pt x="15167" y="4763"/>
                  </a:lnTo>
                  <a:lnTo>
                    <a:pt x="15045" y="4861"/>
                  </a:lnTo>
                  <a:lnTo>
                    <a:pt x="14752" y="5105"/>
                  </a:lnTo>
                  <a:lnTo>
                    <a:pt x="14312" y="5398"/>
                  </a:lnTo>
                  <a:lnTo>
                    <a:pt x="14019" y="5569"/>
                  </a:lnTo>
                  <a:lnTo>
                    <a:pt x="13702" y="5716"/>
                  </a:lnTo>
                  <a:lnTo>
                    <a:pt x="13213" y="5935"/>
                  </a:lnTo>
                  <a:lnTo>
                    <a:pt x="12969" y="6033"/>
                  </a:lnTo>
                  <a:lnTo>
                    <a:pt x="12676" y="6131"/>
                  </a:lnTo>
                  <a:lnTo>
                    <a:pt x="12090" y="6277"/>
                  </a:lnTo>
                  <a:lnTo>
                    <a:pt x="11797" y="6326"/>
                  </a:lnTo>
                  <a:lnTo>
                    <a:pt x="11479" y="6375"/>
                  </a:lnTo>
                  <a:lnTo>
                    <a:pt x="11137" y="6400"/>
                  </a:lnTo>
                  <a:lnTo>
                    <a:pt x="10796" y="6424"/>
                  </a:lnTo>
                  <a:lnTo>
                    <a:pt x="10429" y="6400"/>
                  </a:lnTo>
                  <a:lnTo>
                    <a:pt x="10063" y="6375"/>
                  </a:lnTo>
                  <a:lnTo>
                    <a:pt x="9696" y="6326"/>
                  </a:lnTo>
                  <a:lnTo>
                    <a:pt x="9306" y="6229"/>
                  </a:lnTo>
                  <a:lnTo>
                    <a:pt x="8915" y="6131"/>
                  </a:lnTo>
                  <a:lnTo>
                    <a:pt x="8500" y="5984"/>
                  </a:lnTo>
                  <a:lnTo>
                    <a:pt x="8085" y="5813"/>
                  </a:lnTo>
                  <a:lnTo>
                    <a:pt x="7669" y="5594"/>
                  </a:lnTo>
                  <a:lnTo>
                    <a:pt x="7572" y="5569"/>
                  </a:lnTo>
                  <a:lnTo>
                    <a:pt x="7376" y="5471"/>
                  </a:lnTo>
                  <a:lnTo>
                    <a:pt x="7254" y="5471"/>
                  </a:lnTo>
                  <a:lnTo>
                    <a:pt x="7132" y="5496"/>
                  </a:lnTo>
                  <a:lnTo>
                    <a:pt x="318" y="7694"/>
                  </a:lnTo>
                  <a:lnTo>
                    <a:pt x="245" y="7743"/>
                  </a:lnTo>
                  <a:lnTo>
                    <a:pt x="147" y="7792"/>
                  </a:lnTo>
                  <a:lnTo>
                    <a:pt x="98" y="7865"/>
                  </a:lnTo>
                  <a:lnTo>
                    <a:pt x="49" y="7938"/>
                  </a:lnTo>
                  <a:lnTo>
                    <a:pt x="1" y="8036"/>
                  </a:lnTo>
                  <a:lnTo>
                    <a:pt x="1" y="8134"/>
                  </a:lnTo>
                  <a:lnTo>
                    <a:pt x="1" y="8207"/>
                  </a:lnTo>
                  <a:lnTo>
                    <a:pt x="25" y="8305"/>
                  </a:lnTo>
                  <a:lnTo>
                    <a:pt x="98" y="8451"/>
                  </a:lnTo>
                  <a:lnTo>
                    <a:pt x="196" y="8549"/>
                  </a:lnTo>
                  <a:lnTo>
                    <a:pt x="318" y="8622"/>
                  </a:lnTo>
                  <a:lnTo>
                    <a:pt x="489" y="8646"/>
                  </a:lnTo>
                  <a:lnTo>
                    <a:pt x="611" y="8622"/>
                  </a:lnTo>
                  <a:lnTo>
                    <a:pt x="269" y="8793"/>
                  </a:lnTo>
                  <a:lnTo>
                    <a:pt x="171" y="8842"/>
                  </a:lnTo>
                  <a:lnTo>
                    <a:pt x="123" y="8915"/>
                  </a:lnTo>
                  <a:lnTo>
                    <a:pt x="49" y="8988"/>
                  </a:lnTo>
                  <a:lnTo>
                    <a:pt x="25" y="9086"/>
                  </a:lnTo>
                  <a:lnTo>
                    <a:pt x="1" y="9159"/>
                  </a:lnTo>
                  <a:lnTo>
                    <a:pt x="1" y="9257"/>
                  </a:lnTo>
                  <a:lnTo>
                    <a:pt x="1" y="9355"/>
                  </a:lnTo>
                  <a:lnTo>
                    <a:pt x="49" y="9452"/>
                  </a:lnTo>
                  <a:lnTo>
                    <a:pt x="123" y="9575"/>
                  </a:lnTo>
                  <a:lnTo>
                    <a:pt x="220" y="9648"/>
                  </a:lnTo>
                  <a:lnTo>
                    <a:pt x="342" y="9697"/>
                  </a:lnTo>
                  <a:lnTo>
                    <a:pt x="489" y="9721"/>
                  </a:lnTo>
                  <a:lnTo>
                    <a:pt x="587" y="9721"/>
                  </a:lnTo>
                  <a:lnTo>
                    <a:pt x="684" y="9672"/>
                  </a:lnTo>
                  <a:lnTo>
                    <a:pt x="855" y="9599"/>
                  </a:lnTo>
                  <a:lnTo>
                    <a:pt x="782" y="9721"/>
                  </a:lnTo>
                  <a:lnTo>
                    <a:pt x="758" y="9868"/>
                  </a:lnTo>
                  <a:lnTo>
                    <a:pt x="782" y="10014"/>
                  </a:lnTo>
                  <a:lnTo>
                    <a:pt x="831" y="10161"/>
                  </a:lnTo>
                  <a:lnTo>
                    <a:pt x="929" y="10258"/>
                  </a:lnTo>
                  <a:lnTo>
                    <a:pt x="1026" y="10307"/>
                  </a:lnTo>
                  <a:lnTo>
                    <a:pt x="1124" y="10356"/>
                  </a:lnTo>
                  <a:lnTo>
                    <a:pt x="1246" y="10380"/>
                  </a:lnTo>
                  <a:lnTo>
                    <a:pt x="1393" y="10356"/>
                  </a:lnTo>
                  <a:lnTo>
                    <a:pt x="1515" y="10283"/>
                  </a:lnTo>
                  <a:lnTo>
                    <a:pt x="6082" y="7303"/>
                  </a:lnTo>
                  <a:lnTo>
                    <a:pt x="6546" y="7523"/>
                  </a:lnTo>
                  <a:lnTo>
                    <a:pt x="7108" y="7743"/>
                  </a:lnTo>
                  <a:lnTo>
                    <a:pt x="7791" y="7987"/>
                  </a:lnTo>
                  <a:lnTo>
                    <a:pt x="8524" y="8207"/>
                  </a:lnTo>
                  <a:lnTo>
                    <a:pt x="9306" y="8402"/>
                  </a:lnTo>
                  <a:lnTo>
                    <a:pt x="10087" y="8549"/>
                  </a:lnTo>
                  <a:lnTo>
                    <a:pt x="10454" y="8598"/>
                  </a:lnTo>
                  <a:lnTo>
                    <a:pt x="10820" y="8646"/>
                  </a:lnTo>
                  <a:lnTo>
                    <a:pt x="11528" y="8646"/>
                  </a:lnTo>
                  <a:lnTo>
                    <a:pt x="12212" y="10356"/>
                  </a:lnTo>
                  <a:lnTo>
                    <a:pt x="12261" y="10405"/>
                  </a:lnTo>
                  <a:lnTo>
                    <a:pt x="12310" y="10454"/>
                  </a:lnTo>
                  <a:lnTo>
                    <a:pt x="12383" y="10478"/>
                  </a:lnTo>
                  <a:lnTo>
                    <a:pt x="12456" y="10503"/>
                  </a:lnTo>
                  <a:lnTo>
                    <a:pt x="13384" y="10503"/>
                  </a:lnTo>
                  <a:lnTo>
                    <a:pt x="13482" y="10478"/>
                  </a:lnTo>
                  <a:lnTo>
                    <a:pt x="13555" y="10454"/>
                  </a:lnTo>
                  <a:lnTo>
                    <a:pt x="13604" y="10405"/>
                  </a:lnTo>
                  <a:lnTo>
                    <a:pt x="13629" y="10332"/>
                  </a:lnTo>
                  <a:lnTo>
                    <a:pt x="13629" y="10234"/>
                  </a:lnTo>
                  <a:lnTo>
                    <a:pt x="13580" y="10161"/>
                  </a:lnTo>
                  <a:lnTo>
                    <a:pt x="13506" y="10087"/>
                  </a:lnTo>
                  <a:lnTo>
                    <a:pt x="13409" y="10087"/>
                  </a:lnTo>
                  <a:lnTo>
                    <a:pt x="12603" y="10014"/>
                  </a:lnTo>
                  <a:lnTo>
                    <a:pt x="12163" y="8646"/>
                  </a:lnTo>
                  <a:lnTo>
                    <a:pt x="12700" y="8598"/>
                  </a:lnTo>
                  <a:lnTo>
                    <a:pt x="13067" y="8549"/>
                  </a:lnTo>
                  <a:lnTo>
                    <a:pt x="13482" y="8475"/>
                  </a:lnTo>
                  <a:lnTo>
                    <a:pt x="13922" y="8378"/>
                  </a:lnTo>
                  <a:lnTo>
                    <a:pt x="14386" y="8280"/>
                  </a:lnTo>
                  <a:lnTo>
                    <a:pt x="14874" y="8109"/>
                  </a:lnTo>
                  <a:lnTo>
                    <a:pt x="15363" y="7914"/>
                  </a:lnTo>
                  <a:lnTo>
                    <a:pt x="15827" y="7670"/>
                  </a:lnTo>
                  <a:lnTo>
                    <a:pt x="16046" y="7547"/>
                  </a:lnTo>
                  <a:lnTo>
                    <a:pt x="16291" y="7376"/>
                  </a:lnTo>
                  <a:lnTo>
                    <a:pt x="16486" y="7205"/>
                  </a:lnTo>
                  <a:lnTo>
                    <a:pt x="16681" y="7035"/>
                  </a:lnTo>
                  <a:lnTo>
                    <a:pt x="16877" y="6839"/>
                  </a:lnTo>
                  <a:lnTo>
                    <a:pt x="17072" y="6619"/>
                  </a:lnTo>
                  <a:lnTo>
                    <a:pt x="17219" y="6375"/>
                  </a:lnTo>
                  <a:lnTo>
                    <a:pt x="17365" y="6131"/>
                  </a:lnTo>
                  <a:lnTo>
                    <a:pt x="17512" y="5862"/>
                  </a:lnTo>
                  <a:lnTo>
                    <a:pt x="17610" y="5569"/>
                  </a:lnTo>
                  <a:lnTo>
                    <a:pt x="17707" y="5276"/>
                  </a:lnTo>
                  <a:lnTo>
                    <a:pt x="17780" y="4959"/>
                  </a:lnTo>
                  <a:lnTo>
                    <a:pt x="17829" y="4592"/>
                  </a:lnTo>
                  <a:lnTo>
                    <a:pt x="17854" y="4226"/>
                  </a:lnTo>
                  <a:lnTo>
                    <a:pt x="17854" y="3884"/>
                  </a:lnTo>
                  <a:lnTo>
                    <a:pt x="17829" y="3444"/>
                  </a:lnTo>
                  <a:lnTo>
                    <a:pt x="17829" y="2980"/>
                  </a:lnTo>
                  <a:lnTo>
                    <a:pt x="17829" y="2760"/>
                  </a:lnTo>
                  <a:lnTo>
                    <a:pt x="17878" y="2590"/>
                  </a:lnTo>
                  <a:lnTo>
                    <a:pt x="18440" y="2370"/>
                  </a:lnTo>
                  <a:lnTo>
                    <a:pt x="18733" y="2272"/>
                  </a:lnTo>
                  <a:lnTo>
                    <a:pt x="18293" y="2125"/>
                  </a:lnTo>
                  <a:lnTo>
                    <a:pt x="18586" y="1979"/>
                  </a:lnTo>
                  <a:lnTo>
                    <a:pt x="18855" y="1857"/>
                  </a:lnTo>
                  <a:lnTo>
                    <a:pt x="18953" y="1808"/>
                  </a:lnTo>
                  <a:lnTo>
                    <a:pt x="19002" y="1759"/>
                  </a:lnTo>
                  <a:lnTo>
                    <a:pt x="19002" y="1710"/>
                  </a:lnTo>
                  <a:lnTo>
                    <a:pt x="18953" y="1686"/>
                  </a:lnTo>
                  <a:lnTo>
                    <a:pt x="18000" y="1271"/>
                  </a:lnTo>
                  <a:lnTo>
                    <a:pt x="17780" y="1026"/>
                  </a:lnTo>
                  <a:lnTo>
                    <a:pt x="17561" y="782"/>
                  </a:lnTo>
                  <a:lnTo>
                    <a:pt x="17243" y="514"/>
                  </a:lnTo>
                  <a:lnTo>
                    <a:pt x="17048" y="391"/>
                  </a:lnTo>
                  <a:lnTo>
                    <a:pt x="16852" y="269"/>
                  </a:lnTo>
                  <a:lnTo>
                    <a:pt x="16633" y="172"/>
                  </a:lnTo>
                  <a:lnTo>
                    <a:pt x="16413" y="98"/>
                  </a:lnTo>
                  <a:lnTo>
                    <a:pt x="16169" y="25"/>
                  </a:lnTo>
                  <a:lnTo>
                    <a:pt x="15924" y="1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prstDash val="sysDot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68" name="Shape 587">
              <a:extLst>
                <a:ext uri="{FF2B5EF4-FFF2-40B4-BE49-F238E27FC236}">
                  <a16:creationId xmlns:a16="http://schemas.microsoft.com/office/drawing/2014/main" id="{ACEAA87B-6F4C-4638-8446-EFD3F8840A4B}"/>
                </a:ext>
              </a:extLst>
            </p:cNvPr>
            <p:cNvGrpSpPr/>
            <p:nvPr/>
          </p:nvGrpSpPr>
          <p:grpSpPr>
            <a:xfrm>
              <a:off x="8817730" y="3584376"/>
              <a:ext cx="229478" cy="263877"/>
              <a:chOff x="6685175" y="5036025"/>
              <a:chExt cx="346225" cy="398125"/>
            </a:xfrm>
            <a:grpFill/>
          </p:grpSpPr>
          <p:sp>
            <p:nvSpPr>
              <p:cNvPr id="69" name="Shape 588">
                <a:extLst>
                  <a:ext uri="{FF2B5EF4-FFF2-40B4-BE49-F238E27FC236}">
                    <a16:creationId xmlns:a16="http://schemas.microsoft.com/office/drawing/2014/main" id="{B56BA39B-DA0B-4E9F-BDC2-5EB052083FB9}"/>
                  </a:ext>
                </a:extLst>
              </p:cNvPr>
              <p:cNvSpPr/>
              <p:nvPr/>
            </p:nvSpPr>
            <p:spPr>
              <a:xfrm>
                <a:off x="6743800" y="5036025"/>
                <a:ext cx="105650" cy="147775"/>
              </a:xfrm>
              <a:custGeom>
                <a:avLst/>
                <a:gdLst/>
                <a:ahLst/>
                <a:cxnLst/>
                <a:rect l="0" t="0" r="0" b="0"/>
                <a:pathLst>
                  <a:path w="4226" h="5911" extrusionOk="0">
                    <a:moveTo>
                      <a:pt x="2931" y="1"/>
                    </a:moveTo>
                    <a:lnTo>
                      <a:pt x="2736" y="25"/>
                    </a:lnTo>
                    <a:lnTo>
                      <a:pt x="2516" y="74"/>
                    </a:lnTo>
                    <a:lnTo>
                      <a:pt x="2272" y="147"/>
                    </a:lnTo>
                    <a:lnTo>
                      <a:pt x="2027" y="269"/>
                    </a:lnTo>
                    <a:lnTo>
                      <a:pt x="1783" y="416"/>
                    </a:lnTo>
                    <a:lnTo>
                      <a:pt x="1539" y="611"/>
                    </a:lnTo>
                    <a:lnTo>
                      <a:pt x="1319" y="807"/>
                    </a:lnTo>
                    <a:lnTo>
                      <a:pt x="1075" y="1026"/>
                    </a:lnTo>
                    <a:lnTo>
                      <a:pt x="855" y="1271"/>
                    </a:lnTo>
                    <a:lnTo>
                      <a:pt x="660" y="1539"/>
                    </a:lnTo>
                    <a:lnTo>
                      <a:pt x="489" y="1808"/>
                    </a:lnTo>
                    <a:lnTo>
                      <a:pt x="318" y="2101"/>
                    </a:lnTo>
                    <a:lnTo>
                      <a:pt x="196" y="2370"/>
                    </a:lnTo>
                    <a:lnTo>
                      <a:pt x="98" y="2663"/>
                    </a:lnTo>
                    <a:lnTo>
                      <a:pt x="25" y="2956"/>
                    </a:lnTo>
                    <a:lnTo>
                      <a:pt x="0" y="3249"/>
                    </a:lnTo>
                    <a:lnTo>
                      <a:pt x="0" y="3517"/>
                    </a:lnTo>
                    <a:lnTo>
                      <a:pt x="49" y="3786"/>
                    </a:lnTo>
                    <a:lnTo>
                      <a:pt x="122" y="4055"/>
                    </a:lnTo>
                    <a:lnTo>
                      <a:pt x="196" y="4299"/>
                    </a:lnTo>
                    <a:lnTo>
                      <a:pt x="293" y="4543"/>
                    </a:lnTo>
                    <a:lnTo>
                      <a:pt x="415" y="4763"/>
                    </a:lnTo>
                    <a:lnTo>
                      <a:pt x="562" y="4958"/>
                    </a:lnTo>
                    <a:lnTo>
                      <a:pt x="708" y="5154"/>
                    </a:lnTo>
                    <a:lnTo>
                      <a:pt x="855" y="5325"/>
                    </a:lnTo>
                    <a:lnTo>
                      <a:pt x="1026" y="5471"/>
                    </a:lnTo>
                    <a:lnTo>
                      <a:pt x="1221" y="5618"/>
                    </a:lnTo>
                    <a:lnTo>
                      <a:pt x="1392" y="5716"/>
                    </a:lnTo>
                    <a:lnTo>
                      <a:pt x="1588" y="5813"/>
                    </a:lnTo>
                    <a:lnTo>
                      <a:pt x="1807" y="5862"/>
                    </a:lnTo>
                    <a:lnTo>
                      <a:pt x="2003" y="5911"/>
                    </a:lnTo>
                    <a:lnTo>
                      <a:pt x="2442" y="5911"/>
                    </a:lnTo>
                    <a:lnTo>
                      <a:pt x="2662" y="5862"/>
                    </a:lnTo>
                    <a:lnTo>
                      <a:pt x="2858" y="5789"/>
                    </a:lnTo>
                    <a:lnTo>
                      <a:pt x="3053" y="5716"/>
                    </a:lnTo>
                    <a:lnTo>
                      <a:pt x="3224" y="5593"/>
                    </a:lnTo>
                    <a:lnTo>
                      <a:pt x="3395" y="5471"/>
                    </a:lnTo>
                    <a:lnTo>
                      <a:pt x="3541" y="5300"/>
                    </a:lnTo>
                    <a:lnTo>
                      <a:pt x="3688" y="5129"/>
                    </a:lnTo>
                    <a:lnTo>
                      <a:pt x="3810" y="4934"/>
                    </a:lnTo>
                    <a:lnTo>
                      <a:pt x="3932" y="4739"/>
                    </a:lnTo>
                    <a:lnTo>
                      <a:pt x="4030" y="4519"/>
                    </a:lnTo>
                    <a:lnTo>
                      <a:pt x="4103" y="4275"/>
                    </a:lnTo>
                    <a:lnTo>
                      <a:pt x="4152" y="4030"/>
                    </a:lnTo>
                    <a:lnTo>
                      <a:pt x="4201" y="3786"/>
                    </a:lnTo>
                    <a:lnTo>
                      <a:pt x="4225" y="3517"/>
                    </a:lnTo>
                    <a:lnTo>
                      <a:pt x="4201" y="3249"/>
                    </a:lnTo>
                    <a:lnTo>
                      <a:pt x="4176" y="2980"/>
                    </a:lnTo>
                    <a:lnTo>
                      <a:pt x="4054" y="1881"/>
                    </a:lnTo>
                    <a:lnTo>
                      <a:pt x="3957" y="1368"/>
                    </a:lnTo>
                    <a:lnTo>
                      <a:pt x="3835" y="904"/>
                    </a:lnTo>
                    <a:lnTo>
                      <a:pt x="3737" y="684"/>
                    </a:lnTo>
                    <a:lnTo>
                      <a:pt x="3664" y="513"/>
                    </a:lnTo>
                    <a:lnTo>
                      <a:pt x="3541" y="342"/>
                    </a:lnTo>
                    <a:lnTo>
                      <a:pt x="3419" y="220"/>
                    </a:lnTo>
                    <a:lnTo>
                      <a:pt x="3273" y="123"/>
                    </a:lnTo>
                    <a:lnTo>
                      <a:pt x="3126" y="49"/>
                    </a:lnTo>
                    <a:lnTo>
                      <a:pt x="293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0" name="Shape 589">
                <a:extLst>
                  <a:ext uri="{FF2B5EF4-FFF2-40B4-BE49-F238E27FC236}">
                    <a16:creationId xmlns:a16="http://schemas.microsoft.com/office/drawing/2014/main" id="{0286C8DB-8343-4846-ACE2-BD9AB9A58661}"/>
                  </a:ext>
                </a:extLst>
              </p:cNvPr>
              <p:cNvSpPr/>
              <p:nvPr/>
            </p:nvSpPr>
            <p:spPr>
              <a:xfrm>
                <a:off x="6685175" y="5152025"/>
                <a:ext cx="84275" cy="117275"/>
              </a:xfrm>
              <a:custGeom>
                <a:avLst/>
                <a:gdLst/>
                <a:ahLst/>
                <a:cxnLst/>
                <a:rect l="0" t="0" r="0" b="0"/>
                <a:pathLst>
                  <a:path w="3371" h="4691" extrusionOk="0">
                    <a:moveTo>
                      <a:pt x="1368" y="1"/>
                    </a:moveTo>
                    <a:lnTo>
                      <a:pt x="1197" y="25"/>
                    </a:lnTo>
                    <a:lnTo>
                      <a:pt x="1026" y="99"/>
                    </a:lnTo>
                    <a:lnTo>
                      <a:pt x="855" y="172"/>
                    </a:lnTo>
                    <a:lnTo>
                      <a:pt x="709" y="270"/>
                    </a:lnTo>
                    <a:lnTo>
                      <a:pt x="562" y="392"/>
                    </a:lnTo>
                    <a:lnTo>
                      <a:pt x="440" y="538"/>
                    </a:lnTo>
                    <a:lnTo>
                      <a:pt x="318" y="685"/>
                    </a:lnTo>
                    <a:lnTo>
                      <a:pt x="220" y="856"/>
                    </a:lnTo>
                    <a:lnTo>
                      <a:pt x="147" y="1051"/>
                    </a:lnTo>
                    <a:lnTo>
                      <a:pt x="74" y="1247"/>
                    </a:lnTo>
                    <a:lnTo>
                      <a:pt x="49" y="1442"/>
                    </a:lnTo>
                    <a:lnTo>
                      <a:pt x="1" y="1662"/>
                    </a:lnTo>
                    <a:lnTo>
                      <a:pt x="1" y="1882"/>
                    </a:lnTo>
                    <a:lnTo>
                      <a:pt x="1" y="2101"/>
                    </a:lnTo>
                    <a:lnTo>
                      <a:pt x="25" y="2346"/>
                    </a:lnTo>
                    <a:lnTo>
                      <a:pt x="74" y="2565"/>
                    </a:lnTo>
                    <a:lnTo>
                      <a:pt x="147" y="2810"/>
                    </a:lnTo>
                    <a:lnTo>
                      <a:pt x="220" y="3054"/>
                    </a:lnTo>
                    <a:lnTo>
                      <a:pt x="342" y="3274"/>
                    </a:lnTo>
                    <a:lnTo>
                      <a:pt x="440" y="3493"/>
                    </a:lnTo>
                    <a:lnTo>
                      <a:pt x="587" y="3689"/>
                    </a:lnTo>
                    <a:lnTo>
                      <a:pt x="733" y="3860"/>
                    </a:lnTo>
                    <a:lnTo>
                      <a:pt x="880" y="4031"/>
                    </a:lnTo>
                    <a:lnTo>
                      <a:pt x="1051" y="4177"/>
                    </a:lnTo>
                    <a:lnTo>
                      <a:pt x="1222" y="4324"/>
                    </a:lnTo>
                    <a:lnTo>
                      <a:pt x="1393" y="4422"/>
                    </a:lnTo>
                    <a:lnTo>
                      <a:pt x="1564" y="4519"/>
                    </a:lnTo>
                    <a:lnTo>
                      <a:pt x="1759" y="4592"/>
                    </a:lnTo>
                    <a:lnTo>
                      <a:pt x="1954" y="4641"/>
                    </a:lnTo>
                    <a:lnTo>
                      <a:pt x="2125" y="4690"/>
                    </a:lnTo>
                    <a:lnTo>
                      <a:pt x="2516" y="4690"/>
                    </a:lnTo>
                    <a:lnTo>
                      <a:pt x="2687" y="4641"/>
                    </a:lnTo>
                    <a:lnTo>
                      <a:pt x="2882" y="4592"/>
                    </a:lnTo>
                    <a:lnTo>
                      <a:pt x="3029" y="4495"/>
                    </a:lnTo>
                    <a:lnTo>
                      <a:pt x="3151" y="4397"/>
                    </a:lnTo>
                    <a:lnTo>
                      <a:pt x="3249" y="4299"/>
                    </a:lnTo>
                    <a:lnTo>
                      <a:pt x="3322" y="4153"/>
                    </a:lnTo>
                    <a:lnTo>
                      <a:pt x="3371" y="4006"/>
                    </a:lnTo>
                    <a:lnTo>
                      <a:pt x="3371" y="3860"/>
                    </a:lnTo>
                    <a:lnTo>
                      <a:pt x="3371" y="3689"/>
                    </a:lnTo>
                    <a:lnTo>
                      <a:pt x="3347" y="3518"/>
                    </a:lnTo>
                    <a:lnTo>
                      <a:pt x="3249" y="3127"/>
                    </a:lnTo>
                    <a:lnTo>
                      <a:pt x="3078" y="2712"/>
                    </a:lnTo>
                    <a:lnTo>
                      <a:pt x="2712" y="1808"/>
                    </a:lnTo>
                    <a:lnTo>
                      <a:pt x="2370" y="953"/>
                    </a:lnTo>
                    <a:lnTo>
                      <a:pt x="2199" y="612"/>
                    </a:lnTo>
                    <a:lnTo>
                      <a:pt x="2028" y="343"/>
                    </a:lnTo>
                    <a:lnTo>
                      <a:pt x="1954" y="221"/>
                    </a:lnTo>
                    <a:lnTo>
                      <a:pt x="1857" y="123"/>
                    </a:lnTo>
                    <a:lnTo>
                      <a:pt x="1735" y="74"/>
                    </a:lnTo>
                    <a:lnTo>
                      <a:pt x="1637" y="25"/>
                    </a:lnTo>
                    <a:lnTo>
                      <a:pt x="149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1" name="Shape 590">
                <a:extLst>
                  <a:ext uri="{FF2B5EF4-FFF2-40B4-BE49-F238E27FC236}">
                    <a16:creationId xmlns:a16="http://schemas.microsoft.com/office/drawing/2014/main" id="{C3243687-9AD3-499B-9C58-23332E7916EF}"/>
                  </a:ext>
                </a:extLst>
              </p:cNvPr>
              <p:cNvSpPr/>
              <p:nvPr/>
            </p:nvSpPr>
            <p:spPr>
              <a:xfrm>
                <a:off x="6871400" y="5038475"/>
                <a:ext cx="105650" cy="145325"/>
              </a:xfrm>
              <a:custGeom>
                <a:avLst/>
                <a:gdLst/>
                <a:ahLst/>
                <a:cxnLst/>
                <a:rect l="0" t="0" r="0" b="0"/>
                <a:pathLst>
                  <a:path w="4226" h="5813" extrusionOk="0">
                    <a:moveTo>
                      <a:pt x="1295" y="0"/>
                    </a:moveTo>
                    <a:lnTo>
                      <a:pt x="1100" y="49"/>
                    </a:lnTo>
                    <a:lnTo>
                      <a:pt x="953" y="98"/>
                    </a:lnTo>
                    <a:lnTo>
                      <a:pt x="807" y="196"/>
                    </a:lnTo>
                    <a:lnTo>
                      <a:pt x="684" y="318"/>
                    </a:lnTo>
                    <a:lnTo>
                      <a:pt x="587" y="464"/>
                    </a:lnTo>
                    <a:lnTo>
                      <a:pt x="489" y="660"/>
                    </a:lnTo>
                    <a:lnTo>
                      <a:pt x="391" y="855"/>
                    </a:lnTo>
                    <a:lnTo>
                      <a:pt x="269" y="1295"/>
                    </a:lnTo>
                    <a:lnTo>
                      <a:pt x="172" y="1808"/>
                    </a:lnTo>
                    <a:lnTo>
                      <a:pt x="49" y="2882"/>
                    </a:lnTo>
                    <a:lnTo>
                      <a:pt x="1" y="3151"/>
                    </a:lnTo>
                    <a:lnTo>
                      <a:pt x="1" y="3419"/>
                    </a:lnTo>
                    <a:lnTo>
                      <a:pt x="25" y="3688"/>
                    </a:lnTo>
                    <a:lnTo>
                      <a:pt x="74" y="3932"/>
                    </a:lnTo>
                    <a:lnTo>
                      <a:pt x="123" y="4177"/>
                    </a:lnTo>
                    <a:lnTo>
                      <a:pt x="196" y="4421"/>
                    </a:lnTo>
                    <a:lnTo>
                      <a:pt x="294" y="4641"/>
                    </a:lnTo>
                    <a:lnTo>
                      <a:pt x="416" y="4836"/>
                    </a:lnTo>
                    <a:lnTo>
                      <a:pt x="538" y="5031"/>
                    </a:lnTo>
                    <a:lnTo>
                      <a:pt x="684" y="5202"/>
                    </a:lnTo>
                    <a:lnTo>
                      <a:pt x="831" y="5373"/>
                    </a:lnTo>
                    <a:lnTo>
                      <a:pt x="1002" y="5495"/>
                    </a:lnTo>
                    <a:lnTo>
                      <a:pt x="1173" y="5618"/>
                    </a:lnTo>
                    <a:lnTo>
                      <a:pt x="1368" y="5691"/>
                    </a:lnTo>
                    <a:lnTo>
                      <a:pt x="1588" y="5764"/>
                    </a:lnTo>
                    <a:lnTo>
                      <a:pt x="1783" y="5813"/>
                    </a:lnTo>
                    <a:lnTo>
                      <a:pt x="2223" y="5813"/>
                    </a:lnTo>
                    <a:lnTo>
                      <a:pt x="2418" y="5764"/>
                    </a:lnTo>
                    <a:lnTo>
                      <a:pt x="2638" y="5715"/>
                    </a:lnTo>
                    <a:lnTo>
                      <a:pt x="2834" y="5618"/>
                    </a:lnTo>
                    <a:lnTo>
                      <a:pt x="3005" y="5520"/>
                    </a:lnTo>
                    <a:lnTo>
                      <a:pt x="3200" y="5373"/>
                    </a:lnTo>
                    <a:lnTo>
                      <a:pt x="3371" y="5227"/>
                    </a:lnTo>
                    <a:lnTo>
                      <a:pt x="3517" y="5056"/>
                    </a:lnTo>
                    <a:lnTo>
                      <a:pt x="3664" y="4860"/>
                    </a:lnTo>
                    <a:lnTo>
                      <a:pt x="3811" y="4665"/>
                    </a:lnTo>
                    <a:lnTo>
                      <a:pt x="3933" y="4445"/>
                    </a:lnTo>
                    <a:lnTo>
                      <a:pt x="4030" y="4201"/>
                    </a:lnTo>
                    <a:lnTo>
                      <a:pt x="4104" y="3957"/>
                    </a:lnTo>
                    <a:lnTo>
                      <a:pt x="4177" y="3688"/>
                    </a:lnTo>
                    <a:lnTo>
                      <a:pt x="4226" y="3419"/>
                    </a:lnTo>
                    <a:lnTo>
                      <a:pt x="4226" y="3151"/>
                    </a:lnTo>
                    <a:lnTo>
                      <a:pt x="4201" y="2858"/>
                    </a:lnTo>
                    <a:lnTo>
                      <a:pt x="4128" y="2589"/>
                    </a:lnTo>
                    <a:lnTo>
                      <a:pt x="4030" y="2296"/>
                    </a:lnTo>
                    <a:lnTo>
                      <a:pt x="3908" y="2027"/>
                    </a:lnTo>
                    <a:lnTo>
                      <a:pt x="3737" y="1734"/>
                    </a:lnTo>
                    <a:lnTo>
                      <a:pt x="3566" y="1490"/>
                    </a:lnTo>
                    <a:lnTo>
                      <a:pt x="3371" y="1221"/>
                    </a:lnTo>
                    <a:lnTo>
                      <a:pt x="3151" y="1002"/>
                    </a:lnTo>
                    <a:lnTo>
                      <a:pt x="2907" y="782"/>
                    </a:lnTo>
                    <a:lnTo>
                      <a:pt x="2687" y="586"/>
                    </a:lnTo>
                    <a:lnTo>
                      <a:pt x="2443" y="415"/>
                    </a:lnTo>
                    <a:lnTo>
                      <a:pt x="2199" y="269"/>
                    </a:lnTo>
                    <a:lnTo>
                      <a:pt x="1954" y="147"/>
                    </a:lnTo>
                    <a:lnTo>
                      <a:pt x="1710" y="74"/>
                    </a:lnTo>
                    <a:lnTo>
                      <a:pt x="1490" y="25"/>
                    </a:lnTo>
                    <a:lnTo>
                      <a:pt x="129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2" name="Shape 591">
                <a:extLst>
                  <a:ext uri="{FF2B5EF4-FFF2-40B4-BE49-F238E27FC236}">
                    <a16:creationId xmlns:a16="http://schemas.microsoft.com/office/drawing/2014/main" id="{1CA70242-167A-4425-BE20-B88FEBBBF70C}"/>
                  </a:ext>
                </a:extLst>
              </p:cNvPr>
              <p:cNvSpPr/>
              <p:nvPr/>
            </p:nvSpPr>
            <p:spPr>
              <a:xfrm>
                <a:off x="6944050" y="5155700"/>
                <a:ext cx="87350" cy="116025"/>
              </a:xfrm>
              <a:custGeom>
                <a:avLst/>
                <a:gdLst/>
                <a:ahLst/>
                <a:cxnLst/>
                <a:rect l="0" t="0" r="0" b="0"/>
                <a:pathLst>
                  <a:path w="3494" h="4641" extrusionOk="0">
                    <a:moveTo>
                      <a:pt x="1979" y="0"/>
                    </a:moveTo>
                    <a:lnTo>
                      <a:pt x="1857" y="49"/>
                    </a:lnTo>
                    <a:lnTo>
                      <a:pt x="1735" y="98"/>
                    </a:lnTo>
                    <a:lnTo>
                      <a:pt x="1637" y="196"/>
                    </a:lnTo>
                    <a:lnTo>
                      <a:pt x="1540" y="294"/>
                    </a:lnTo>
                    <a:lnTo>
                      <a:pt x="1369" y="562"/>
                    </a:lnTo>
                    <a:lnTo>
                      <a:pt x="1173" y="904"/>
                    </a:lnTo>
                    <a:lnTo>
                      <a:pt x="782" y="1735"/>
                    </a:lnTo>
                    <a:lnTo>
                      <a:pt x="367" y="2614"/>
                    </a:lnTo>
                    <a:lnTo>
                      <a:pt x="196" y="3005"/>
                    </a:lnTo>
                    <a:lnTo>
                      <a:pt x="74" y="3395"/>
                    </a:lnTo>
                    <a:lnTo>
                      <a:pt x="25" y="3566"/>
                    </a:lnTo>
                    <a:lnTo>
                      <a:pt x="1" y="3737"/>
                    </a:lnTo>
                    <a:lnTo>
                      <a:pt x="25" y="3908"/>
                    </a:lnTo>
                    <a:lnTo>
                      <a:pt x="50" y="4055"/>
                    </a:lnTo>
                    <a:lnTo>
                      <a:pt x="99" y="4177"/>
                    </a:lnTo>
                    <a:lnTo>
                      <a:pt x="196" y="4299"/>
                    </a:lnTo>
                    <a:lnTo>
                      <a:pt x="318" y="4397"/>
                    </a:lnTo>
                    <a:lnTo>
                      <a:pt x="465" y="4494"/>
                    </a:lnTo>
                    <a:lnTo>
                      <a:pt x="636" y="4568"/>
                    </a:lnTo>
                    <a:lnTo>
                      <a:pt x="831" y="4616"/>
                    </a:lnTo>
                    <a:lnTo>
                      <a:pt x="1027" y="4641"/>
                    </a:lnTo>
                    <a:lnTo>
                      <a:pt x="1198" y="4641"/>
                    </a:lnTo>
                    <a:lnTo>
                      <a:pt x="1393" y="4616"/>
                    </a:lnTo>
                    <a:lnTo>
                      <a:pt x="1588" y="4568"/>
                    </a:lnTo>
                    <a:lnTo>
                      <a:pt x="1784" y="4494"/>
                    </a:lnTo>
                    <a:lnTo>
                      <a:pt x="1955" y="4421"/>
                    </a:lnTo>
                    <a:lnTo>
                      <a:pt x="2150" y="4323"/>
                    </a:lnTo>
                    <a:lnTo>
                      <a:pt x="2321" y="4201"/>
                    </a:lnTo>
                    <a:lnTo>
                      <a:pt x="2492" y="4055"/>
                    </a:lnTo>
                    <a:lnTo>
                      <a:pt x="2663" y="3884"/>
                    </a:lnTo>
                    <a:lnTo>
                      <a:pt x="2810" y="3713"/>
                    </a:lnTo>
                    <a:lnTo>
                      <a:pt x="2956" y="3517"/>
                    </a:lnTo>
                    <a:lnTo>
                      <a:pt x="3078" y="3322"/>
                    </a:lnTo>
                    <a:lnTo>
                      <a:pt x="3200" y="3102"/>
                    </a:lnTo>
                    <a:lnTo>
                      <a:pt x="3298" y="2882"/>
                    </a:lnTo>
                    <a:lnTo>
                      <a:pt x="3371" y="2638"/>
                    </a:lnTo>
                    <a:lnTo>
                      <a:pt x="3420" y="2418"/>
                    </a:lnTo>
                    <a:lnTo>
                      <a:pt x="3469" y="2174"/>
                    </a:lnTo>
                    <a:lnTo>
                      <a:pt x="3493" y="1954"/>
                    </a:lnTo>
                    <a:lnTo>
                      <a:pt x="3493" y="1735"/>
                    </a:lnTo>
                    <a:lnTo>
                      <a:pt x="3469" y="1515"/>
                    </a:lnTo>
                    <a:lnTo>
                      <a:pt x="3445" y="1319"/>
                    </a:lnTo>
                    <a:lnTo>
                      <a:pt x="3396" y="1124"/>
                    </a:lnTo>
                    <a:lnTo>
                      <a:pt x="3322" y="929"/>
                    </a:lnTo>
                    <a:lnTo>
                      <a:pt x="3249" y="758"/>
                    </a:lnTo>
                    <a:lnTo>
                      <a:pt x="3127" y="587"/>
                    </a:lnTo>
                    <a:lnTo>
                      <a:pt x="3005" y="440"/>
                    </a:lnTo>
                    <a:lnTo>
                      <a:pt x="2883" y="318"/>
                    </a:lnTo>
                    <a:lnTo>
                      <a:pt x="2736" y="196"/>
                    </a:lnTo>
                    <a:lnTo>
                      <a:pt x="2565" y="98"/>
                    </a:lnTo>
                    <a:lnTo>
                      <a:pt x="2394" y="49"/>
                    </a:lnTo>
                    <a:lnTo>
                      <a:pt x="224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3" name="Shape 592">
                <a:extLst>
                  <a:ext uri="{FF2B5EF4-FFF2-40B4-BE49-F238E27FC236}">
                    <a16:creationId xmlns:a16="http://schemas.microsoft.com/office/drawing/2014/main" id="{EEAD86EC-89FB-4F17-A203-DC0EC0328411}"/>
                  </a:ext>
                </a:extLst>
              </p:cNvPr>
              <p:cNvSpPr/>
              <p:nvPr/>
            </p:nvSpPr>
            <p:spPr>
              <a:xfrm>
                <a:off x="6727300" y="5185625"/>
                <a:ext cx="263800" cy="248525"/>
              </a:xfrm>
              <a:custGeom>
                <a:avLst/>
                <a:gdLst/>
                <a:ahLst/>
                <a:cxnLst/>
                <a:rect l="0" t="0" r="0" b="0"/>
                <a:pathLst>
                  <a:path w="10552" h="9941" extrusionOk="0">
                    <a:moveTo>
                      <a:pt x="5252" y="0"/>
                    </a:moveTo>
                    <a:lnTo>
                      <a:pt x="4959" y="25"/>
                    </a:lnTo>
                    <a:lnTo>
                      <a:pt x="4666" y="73"/>
                    </a:lnTo>
                    <a:lnTo>
                      <a:pt x="4372" y="171"/>
                    </a:lnTo>
                    <a:lnTo>
                      <a:pt x="4104" y="293"/>
                    </a:lnTo>
                    <a:lnTo>
                      <a:pt x="3835" y="464"/>
                    </a:lnTo>
                    <a:lnTo>
                      <a:pt x="3591" y="635"/>
                    </a:lnTo>
                    <a:lnTo>
                      <a:pt x="3371" y="855"/>
                    </a:lnTo>
                    <a:lnTo>
                      <a:pt x="3176" y="1124"/>
                    </a:lnTo>
                    <a:lnTo>
                      <a:pt x="3029" y="1343"/>
                    </a:lnTo>
                    <a:lnTo>
                      <a:pt x="2907" y="1612"/>
                    </a:lnTo>
                    <a:lnTo>
                      <a:pt x="2809" y="1856"/>
                    </a:lnTo>
                    <a:lnTo>
                      <a:pt x="2736" y="2125"/>
                    </a:lnTo>
                    <a:lnTo>
                      <a:pt x="2565" y="2662"/>
                    </a:lnTo>
                    <a:lnTo>
                      <a:pt x="2492" y="2931"/>
                    </a:lnTo>
                    <a:lnTo>
                      <a:pt x="2394" y="3200"/>
                    </a:lnTo>
                    <a:lnTo>
                      <a:pt x="2248" y="3444"/>
                    </a:lnTo>
                    <a:lnTo>
                      <a:pt x="2101" y="3688"/>
                    </a:lnTo>
                    <a:lnTo>
                      <a:pt x="1906" y="3908"/>
                    </a:lnTo>
                    <a:lnTo>
                      <a:pt x="1735" y="4103"/>
                    </a:lnTo>
                    <a:lnTo>
                      <a:pt x="1320" y="4470"/>
                    </a:lnTo>
                    <a:lnTo>
                      <a:pt x="904" y="4860"/>
                    </a:lnTo>
                    <a:lnTo>
                      <a:pt x="709" y="5080"/>
                    </a:lnTo>
                    <a:lnTo>
                      <a:pt x="514" y="5324"/>
                    </a:lnTo>
                    <a:lnTo>
                      <a:pt x="367" y="5569"/>
                    </a:lnTo>
                    <a:lnTo>
                      <a:pt x="245" y="5837"/>
                    </a:lnTo>
                    <a:lnTo>
                      <a:pt x="147" y="6130"/>
                    </a:lnTo>
                    <a:lnTo>
                      <a:pt x="74" y="6423"/>
                    </a:lnTo>
                    <a:lnTo>
                      <a:pt x="25" y="6741"/>
                    </a:lnTo>
                    <a:lnTo>
                      <a:pt x="1" y="7034"/>
                    </a:lnTo>
                    <a:lnTo>
                      <a:pt x="25" y="7327"/>
                    </a:lnTo>
                    <a:lnTo>
                      <a:pt x="50" y="7620"/>
                    </a:lnTo>
                    <a:lnTo>
                      <a:pt x="123" y="7889"/>
                    </a:lnTo>
                    <a:lnTo>
                      <a:pt x="221" y="8158"/>
                    </a:lnTo>
                    <a:lnTo>
                      <a:pt x="318" y="8426"/>
                    </a:lnTo>
                    <a:lnTo>
                      <a:pt x="440" y="8646"/>
                    </a:lnTo>
                    <a:lnTo>
                      <a:pt x="611" y="8890"/>
                    </a:lnTo>
                    <a:lnTo>
                      <a:pt x="782" y="9086"/>
                    </a:lnTo>
                    <a:lnTo>
                      <a:pt x="953" y="9281"/>
                    </a:lnTo>
                    <a:lnTo>
                      <a:pt x="1149" y="9428"/>
                    </a:lnTo>
                    <a:lnTo>
                      <a:pt x="1368" y="9574"/>
                    </a:lnTo>
                    <a:lnTo>
                      <a:pt x="1613" y="9696"/>
                    </a:lnTo>
                    <a:lnTo>
                      <a:pt x="1857" y="9794"/>
                    </a:lnTo>
                    <a:lnTo>
                      <a:pt x="2101" y="9867"/>
                    </a:lnTo>
                    <a:lnTo>
                      <a:pt x="2370" y="9916"/>
                    </a:lnTo>
                    <a:lnTo>
                      <a:pt x="2614" y="9940"/>
                    </a:lnTo>
                    <a:lnTo>
                      <a:pt x="2980" y="9916"/>
                    </a:lnTo>
                    <a:lnTo>
                      <a:pt x="3347" y="9818"/>
                    </a:lnTo>
                    <a:lnTo>
                      <a:pt x="3689" y="9696"/>
                    </a:lnTo>
                    <a:lnTo>
                      <a:pt x="4006" y="9501"/>
                    </a:lnTo>
                    <a:lnTo>
                      <a:pt x="4153" y="9403"/>
                    </a:lnTo>
                    <a:lnTo>
                      <a:pt x="4299" y="9330"/>
                    </a:lnTo>
                    <a:lnTo>
                      <a:pt x="4446" y="9305"/>
                    </a:lnTo>
                    <a:lnTo>
                      <a:pt x="4592" y="9257"/>
                    </a:lnTo>
                    <a:lnTo>
                      <a:pt x="4910" y="9232"/>
                    </a:lnTo>
                    <a:lnTo>
                      <a:pt x="5642" y="9232"/>
                    </a:lnTo>
                    <a:lnTo>
                      <a:pt x="5960" y="9257"/>
                    </a:lnTo>
                    <a:lnTo>
                      <a:pt x="6106" y="9305"/>
                    </a:lnTo>
                    <a:lnTo>
                      <a:pt x="6253" y="9330"/>
                    </a:lnTo>
                    <a:lnTo>
                      <a:pt x="6400" y="9403"/>
                    </a:lnTo>
                    <a:lnTo>
                      <a:pt x="6546" y="9501"/>
                    </a:lnTo>
                    <a:lnTo>
                      <a:pt x="6864" y="9696"/>
                    </a:lnTo>
                    <a:lnTo>
                      <a:pt x="7206" y="9818"/>
                    </a:lnTo>
                    <a:lnTo>
                      <a:pt x="7572" y="9916"/>
                    </a:lnTo>
                    <a:lnTo>
                      <a:pt x="7938" y="9940"/>
                    </a:lnTo>
                    <a:lnTo>
                      <a:pt x="8207" y="9916"/>
                    </a:lnTo>
                    <a:lnTo>
                      <a:pt x="8451" y="9867"/>
                    </a:lnTo>
                    <a:lnTo>
                      <a:pt x="8695" y="9794"/>
                    </a:lnTo>
                    <a:lnTo>
                      <a:pt x="8940" y="9696"/>
                    </a:lnTo>
                    <a:lnTo>
                      <a:pt x="9184" y="9574"/>
                    </a:lnTo>
                    <a:lnTo>
                      <a:pt x="9404" y="9428"/>
                    </a:lnTo>
                    <a:lnTo>
                      <a:pt x="9599" y="9281"/>
                    </a:lnTo>
                    <a:lnTo>
                      <a:pt x="9770" y="9086"/>
                    </a:lnTo>
                    <a:lnTo>
                      <a:pt x="9941" y="8890"/>
                    </a:lnTo>
                    <a:lnTo>
                      <a:pt x="10112" y="8646"/>
                    </a:lnTo>
                    <a:lnTo>
                      <a:pt x="10234" y="8426"/>
                    </a:lnTo>
                    <a:lnTo>
                      <a:pt x="10332" y="8158"/>
                    </a:lnTo>
                    <a:lnTo>
                      <a:pt x="10429" y="7889"/>
                    </a:lnTo>
                    <a:lnTo>
                      <a:pt x="10503" y="7620"/>
                    </a:lnTo>
                    <a:lnTo>
                      <a:pt x="10527" y="7327"/>
                    </a:lnTo>
                    <a:lnTo>
                      <a:pt x="10551" y="7034"/>
                    </a:lnTo>
                    <a:lnTo>
                      <a:pt x="10527" y="6741"/>
                    </a:lnTo>
                    <a:lnTo>
                      <a:pt x="10478" y="6423"/>
                    </a:lnTo>
                    <a:lnTo>
                      <a:pt x="10405" y="6130"/>
                    </a:lnTo>
                    <a:lnTo>
                      <a:pt x="10307" y="5837"/>
                    </a:lnTo>
                    <a:lnTo>
                      <a:pt x="10185" y="5569"/>
                    </a:lnTo>
                    <a:lnTo>
                      <a:pt x="10039" y="5324"/>
                    </a:lnTo>
                    <a:lnTo>
                      <a:pt x="9843" y="5080"/>
                    </a:lnTo>
                    <a:lnTo>
                      <a:pt x="9648" y="4860"/>
                    </a:lnTo>
                    <a:lnTo>
                      <a:pt x="9233" y="4470"/>
                    </a:lnTo>
                    <a:lnTo>
                      <a:pt x="8817" y="4103"/>
                    </a:lnTo>
                    <a:lnTo>
                      <a:pt x="8646" y="3908"/>
                    </a:lnTo>
                    <a:lnTo>
                      <a:pt x="8451" y="3688"/>
                    </a:lnTo>
                    <a:lnTo>
                      <a:pt x="8305" y="3444"/>
                    </a:lnTo>
                    <a:lnTo>
                      <a:pt x="8158" y="3200"/>
                    </a:lnTo>
                    <a:lnTo>
                      <a:pt x="8060" y="2931"/>
                    </a:lnTo>
                    <a:lnTo>
                      <a:pt x="7963" y="2662"/>
                    </a:lnTo>
                    <a:lnTo>
                      <a:pt x="7816" y="2125"/>
                    </a:lnTo>
                    <a:lnTo>
                      <a:pt x="7743" y="1856"/>
                    </a:lnTo>
                    <a:lnTo>
                      <a:pt x="7645" y="1612"/>
                    </a:lnTo>
                    <a:lnTo>
                      <a:pt x="7523" y="1343"/>
                    </a:lnTo>
                    <a:lnTo>
                      <a:pt x="7376" y="1124"/>
                    </a:lnTo>
                    <a:lnTo>
                      <a:pt x="7181" y="855"/>
                    </a:lnTo>
                    <a:lnTo>
                      <a:pt x="6961" y="635"/>
                    </a:lnTo>
                    <a:lnTo>
                      <a:pt x="6717" y="464"/>
                    </a:lnTo>
                    <a:lnTo>
                      <a:pt x="6448" y="293"/>
                    </a:lnTo>
                    <a:lnTo>
                      <a:pt x="6180" y="171"/>
                    </a:lnTo>
                    <a:lnTo>
                      <a:pt x="5887" y="73"/>
                    </a:lnTo>
                    <a:lnTo>
                      <a:pt x="5594" y="25"/>
                    </a:lnTo>
                    <a:lnTo>
                      <a:pt x="530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prstDash val="sysDot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5406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02A5160C-264C-437E-97AC-12E07F040D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567382"/>
              </p:ext>
            </p:extLst>
          </p:nvPr>
        </p:nvGraphicFramePr>
        <p:xfrm>
          <a:off x="1150782" y="419726"/>
          <a:ext cx="10952363" cy="630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13357FFA-0EF7-42C6-9A96-F5E66AAE9E8F}"/>
              </a:ext>
            </a:extLst>
          </p:cNvPr>
          <p:cNvSpPr txBox="1"/>
          <p:nvPr/>
        </p:nvSpPr>
        <p:spPr>
          <a:xfrm rot="16200000">
            <a:off x="-2724565" y="2960927"/>
            <a:ext cx="6592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TEÓRICO</a:t>
            </a:r>
          </a:p>
        </p:txBody>
      </p:sp>
    </p:spTree>
    <p:extLst>
      <p:ext uri="{BB962C8B-B14F-4D97-AF65-F5344CB8AC3E}">
        <p14:creationId xmlns:p14="http://schemas.microsoft.com/office/powerpoint/2010/main" val="4136957521"/>
      </p:ext>
    </p:extLst>
  </p:cSld>
  <p:clrMapOvr>
    <a:masterClrMapping/>
  </p:clrMapOvr>
  <p:transition advTm="17829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67E22-3F06-4379-BA7B-2E94FA11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MX" sz="3733" b="1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de análisis de la identidad a través de interacciones </a:t>
            </a:r>
            <a:br>
              <a:rPr lang="es-MX" sz="3733" b="1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933" b="1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MX" sz="2667" b="1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Bucholtz y Hall, 2005) </a:t>
            </a:r>
            <a:endParaRPr lang="es-MX" b="1" cap="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8860B8-40CD-4DF7-AAD9-F074FDD15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928039"/>
            <a:ext cx="10820397" cy="4692501"/>
          </a:xfrm>
        </p:spPr>
        <p:txBody>
          <a:bodyPr>
            <a:normAutofit/>
          </a:bodyPr>
          <a:lstStyle/>
          <a:p>
            <a:pPr marL="457189" indent="-457189" algn="just">
              <a:buFont typeface="+mj-lt"/>
              <a:buAutoNum type="arabicPeriod"/>
            </a:pPr>
            <a:r>
              <a:rPr lang="es-MX" sz="2133" dirty="0"/>
              <a:t>Producto  de prácticas lingüísticas.</a:t>
            </a:r>
          </a:p>
          <a:p>
            <a:pPr marL="457189" indent="-457189" algn="just">
              <a:buFont typeface="+mj-lt"/>
              <a:buAutoNum type="arabicPeriod"/>
            </a:pPr>
            <a:r>
              <a:rPr lang="es-MX" sz="2133" dirty="0"/>
              <a:t>Posicionamientos temporales e interactivos y distintos roles de los participantes.</a:t>
            </a:r>
          </a:p>
          <a:p>
            <a:pPr marL="457189" indent="-457189" algn="just">
              <a:buFont typeface="+mj-lt"/>
              <a:buAutoNum type="arabicPeriod"/>
            </a:pPr>
            <a:r>
              <a:rPr lang="es-MX" sz="2133" dirty="0"/>
              <a:t>Posible categorización a partir de niveles, implicaciones, posturas, estilos, o estructuras y sistemas lingüísticos.</a:t>
            </a:r>
          </a:p>
          <a:p>
            <a:pPr marL="457189" indent="-457189" algn="just">
              <a:buFont typeface="+mj-lt"/>
              <a:buAutoNum type="arabicPeriod"/>
            </a:pPr>
            <a:r>
              <a:rPr lang="es-MX" sz="2133" dirty="0"/>
              <a:t>En relación con otros elementos.</a:t>
            </a:r>
          </a:p>
          <a:p>
            <a:pPr marL="457189" indent="-457189" algn="just">
              <a:buFont typeface="+mj-lt"/>
              <a:buAutoNum type="arabicPeriod"/>
            </a:pPr>
            <a:r>
              <a:rPr lang="es-MX" sz="2133" dirty="0"/>
              <a:t>Las identidades pueden generarse intencional o inconscientemente, como resultado de una negociación interaccional, como un constructo de las percepciones de otros o como resultado de procesos ideológicos y estructuras más amplias.</a:t>
            </a:r>
            <a:endParaRPr lang="es-MX" sz="2133" b="1" dirty="0">
              <a:solidFill>
                <a:srgbClr val="FFFF00"/>
              </a:solidFill>
            </a:endParaRPr>
          </a:p>
          <a:p>
            <a:pPr algn="just"/>
            <a:endParaRPr lang="es-MX" sz="1867" dirty="0"/>
          </a:p>
        </p:txBody>
      </p:sp>
    </p:spTree>
    <p:extLst>
      <p:ext uri="{BB962C8B-B14F-4D97-AF65-F5344CB8AC3E}">
        <p14:creationId xmlns:p14="http://schemas.microsoft.com/office/powerpoint/2010/main" val="335570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1C222-36A3-4631-B267-D9E0C402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32" y="329784"/>
            <a:ext cx="5040006" cy="617746"/>
          </a:xfrm>
        </p:spPr>
        <p:txBody>
          <a:bodyPr>
            <a:noAutofit/>
          </a:bodyPr>
          <a:lstStyle/>
          <a:p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+mn-lt"/>
              </a:rPr>
              <a:t>MARCO METODOLÓGICO: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57ADC5-E21C-4B4B-8594-C3C743BA8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769" y="947530"/>
            <a:ext cx="3592631" cy="5580685"/>
          </a:xfrm>
        </p:spPr>
        <p:txBody>
          <a:bodyPr>
            <a:normAutofit fontScale="92500" lnSpcReduction="20000"/>
          </a:bodyPr>
          <a:lstStyle/>
          <a:p>
            <a:r>
              <a:rPr lang="es-MX" sz="2000" dirty="0"/>
              <a:t>Estudio cualitativo: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de casos</a:t>
            </a:r>
          </a:p>
          <a:p>
            <a:endParaRPr lang="es-MX" sz="2000" dirty="0"/>
          </a:p>
          <a:p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Población: </a:t>
            </a:r>
            <a:r>
              <a:rPr lang="es-MX" sz="2000" dirty="0"/>
              <a:t>jóvenes estudiantes en la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de Sonora.</a:t>
            </a:r>
          </a:p>
          <a:p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Participantes: </a:t>
            </a:r>
            <a:r>
              <a:rPr lang="es-MX" sz="2000" dirty="0"/>
              <a:t>jóvenes con trayectoria escolar en el SEM –público, con un nivel avanzado del idioma inglés y usuarios frecuentes de las redes sociales con el idioma.</a:t>
            </a:r>
            <a:endParaRPr lang="es-MX" sz="2000" dirty="0">
              <a:cs typeface="Calibri"/>
            </a:endParaRPr>
          </a:p>
          <a:p>
            <a:endParaRPr lang="es-MX" sz="2000" dirty="0"/>
          </a:p>
          <a:p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metodológico: </a:t>
            </a:r>
            <a:r>
              <a:rPr lang="es-MX" sz="2000" dirty="0"/>
              <a:t>(muestreo intencionado de variación máxima/ recolección de datos en </a:t>
            </a:r>
            <a:r>
              <a:rPr lang="es-MX" sz="2000" dirty="0">
                <a:highlight>
                  <a:srgbClr val="000080"/>
                </a:highlight>
              </a:rPr>
              <a:t>fases</a:t>
            </a:r>
            <a:r>
              <a:rPr lang="es-MX" sz="2000" dirty="0"/>
              <a:t> con perspectiva cualitativa).</a:t>
            </a:r>
          </a:p>
          <a:p>
            <a:pPr marL="0" indent="0">
              <a:buNone/>
            </a:pPr>
            <a:endParaRPr lang="es-MX" sz="20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ABEFEDE-C4C2-43A3-A2E9-4CEAA36FEF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629835"/>
              </p:ext>
            </p:extLst>
          </p:nvPr>
        </p:nvGraphicFramePr>
        <p:xfrm>
          <a:off x="3962401" y="329785"/>
          <a:ext cx="8110330" cy="634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668203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2622</Words>
  <Application>Microsoft Office PowerPoint</Application>
  <PresentationFormat>Panorámica</PresentationFormat>
  <Paragraphs>241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Wingdings</vt:lpstr>
      <vt:lpstr>Wingdings 2</vt:lpstr>
      <vt:lpstr>HDOfficeLightV0</vt:lpstr>
      <vt:lpstr>Celestial</vt:lpstr>
      <vt:lpstr>IDENTIDAD A TRAVES DE LA INTERACCIÓN:  USO DEL IDIOMA INGLÉS EN LAS REDES SOCIALES DIGITALES</vt:lpstr>
      <vt:lpstr>ÍNDICE</vt:lpstr>
      <vt:lpstr>Idioma inglés, Tecnologías de la Información y la comunicación (TIC) y cultura digital en México</vt:lpstr>
      <vt:lpstr>Presentación de PowerPoint</vt:lpstr>
      <vt:lpstr>Presentación de PowerPoint</vt:lpstr>
      <vt:lpstr>Preguntas de investigación</vt:lpstr>
      <vt:lpstr>Presentación de PowerPoint</vt:lpstr>
      <vt:lpstr>Marco de análisis de la identidad a través de interacciones  (Bucholtz y Hall, 2005) </vt:lpstr>
      <vt:lpstr>MARCO METODOLÓGICO:</vt:lpstr>
      <vt:lpstr>ESQUEMA DE recolección de datos</vt:lpstr>
      <vt:lpstr>Resultados y hallazgos preliminares</vt:lpstr>
      <vt:lpstr>Fase descriptiva: ENCUESTA</vt:lpstr>
      <vt:lpstr>CULTURA DIGITAL:  USO, ACCESO  Y APROPIACIÓN A LAS REDES SOCIALES DIGITALES</vt:lpstr>
      <vt:lpstr>INTERACCIÓN: formas de participación en línea</vt:lpstr>
      <vt:lpstr>Principalmente ¿A través de qué RED SOCIAL usas el idioma inglés en las siguientes acciones?</vt:lpstr>
      <vt:lpstr>SELECCIÓN DE PARTICIPANTES: fase a profundidad</vt:lpstr>
      <vt:lpstr>Presentación de PowerPoint</vt:lpstr>
      <vt:lpstr>Presentación de PowerPoint</vt:lpstr>
      <vt:lpstr>Presentación de PowerPoint</vt:lpstr>
      <vt:lpstr>Conclusiones:</vt:lpstr>
      <vt:lpstr>ReferenCIAS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THROUGH INTERACTION: English as a Foreign language (EFL) ON SOCIAL NETWORKING SITES (SNS) IDENTIDAD A TRAVES DE LA INERACCION: USO DEL INGLÉS EN LAS REDES SOCIALES</dc:title>
  <dc:creator>ESTHER HUGUES SANTA CRUZ</dc:creator>
  <cp:lastModifiedBy>ESTHER HUGUES SANTA CRUZ</cp:lastModifiedBy>
  <cp:revision>5</cp:revision>
  <dcterms:created xsi:type="dcterms:W3CDTF">2018-11-21T15:32:19Z</dcterms:created>
  <dcterms:modified xsi:type="dcterms:W3CDTF">2019-03-26T01:43:33Z</dcterms:modified>
</cp:coreProperties>
</file>