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9"/>
  </p:notesMasterIdLst>
  <p:handoutMasterIdLst>
    <p:handoutMasterId r:id="rId20"/>
  </p:handoutMasterIdLst>
  <p:sldIdLst>
    <p:sldId id="256" r:id="rId2"/>
    <p:sldId id="263" r:id="rId3"/>
    <p:sldId id="269" r:id="rId4"/>
    <p:sldId id="270" r:id="rId5"/>
    <p:sldId id="257" r:id="rId6"/>
    <p:sldId id="258" r:id="rId7"/>
    <p:sldId id="259" r:id="rId8"/>
    <p:sldId id="261" r:id="rId9"/>
    <p:sldId id="262" r:id="rId10"/>
    <p:sldId id="272" r:id="rId11"/>
    <p:sldId id="264" r:id="rId12"/>
    <p:sldId id="274" r:id="rId13"/>
    <p:sldId id="271" r:id="rId14"/>
    <p:sldId id="273" r:id="rId15"/>
    <p:sldId id="267" r:id="rId16"/>
    <p:sldId id="266" r:id="rId17"/>
    <p:sldId id="268"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lvl1pPr>
    <a:lvl2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lvl2pPr>
    <a:lvl3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lvl3pPr>
    <a:lvl4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lvl4pPr>
    <a:lvl5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lvl5pPr>
    <a:lvl6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lvl6pPr>
    <a:lvl7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lvl7pPr>
    <a:lvl8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lvl8pPr>
    <a:lvl9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DIN Condensed"/>
          <a:ea typeface="DIN Condensed"/>
          <a:cs typeface="DIN Condensed"/>
        </a:font>
        <a:srgbClr val="5C5C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DDE"/>
          </a:solidFill>
        </a:fill>
      </a:tcStyle>
    </a:wholeTbl>
    <a:band2H>
      <a:tcTxStyle/>
      <a:tcStyle>
        <a:tcBdr/>
        <a:fill>
          <a:solidFill>
            <a:srgbClr val="ECEFEF"/>
          </a:solidFill>
        </a:fill>
      </a:tcStyle>
    </a:band2H>
    <a:firstCol>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DIN Condensed"/>
          <a:ea typeface="DIN Condensed"/>
          <a:cs typeface="DIN Condensed"/>
        </a:font>
        <a:srgbClr val="5C5C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E2D3"/>
          </a:solidFill>
        </a:fill>
      </a:tcStyle>
    </a:wholeTbl>
    <a:band2H>
      <a:tcTxStyle/>
      <a:tcStyle>
        <a:tcBdr/>
        <a:fill>
          <a:solidFill>
            <a:srgbClr val="F6F1EA"/>
          </a:solidFill>
        </a:fill>
      </a:tcStyle>
    </a:band2H>
    <a:firstCol>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DIN Condensed"/>
          <a:ea typeface="DIN Condensed"/>
          <a:cs typeface="DIN Condensed"/>
        </a:font>
        <a:srgbClr val="5C5C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D8DE"/>
          </a:solidFill>
        </a:fill>
      </a:tcStyle>
    </a:wholeTbl>
    <a:band2H>
      <a:tcTxStyle/>
      <a:tcStyle>
        <a:tcBdr/>
        <a:fill>
          <a:solidFill>
            <a:srgbClr val="EDEDEF"/>
          </a:solidFill>
        </a:fill>
      </a:tcStyle>
    </a:band2H>
    <a:firstCol>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DIN Condensed"/>
          <a:ea typeface="DIN Condensed"/>
          <a:cs typeface="DIN Condensed"/>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
          <a:latin typeface="DIN Condensed"/>
          <a:ea typeface="DIN Condensed"/>
          <a:cs typeface="DIN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DIN Condensed"/>
          <a:ea typeface="DIN Condensed"/>
          <a:cs typeface="DIN Condensed"/>
        </a:font>
        <a:srgbClr val="5C5C5C"/>
      </a:tcTxStyle>
      <a:tcStyle>
        <a:tcBdr>
          <a:left>
            <a:ln w="12700" cap="flat">
              <a:noFill/>
              <a:miter lim="400000"/>
            </a:ln>
          </a:left>
          <a:right>
            <a:ln w="12700" cap="flat">
              <a:noFill/>
              <a:miter lim="400000"/>
            </a:ln>
          </a:right>
          <a:top>
            <a:ln w="50800" cap="flat">
              <a:solidFill>
                <a:srgbClr val="5C5C5C"/>
              </a:solidFill>
              <a:prstDash val="solid"/>
              <a:round/>
            </a:ln>
          </a:top>
          <a:bottom>
            <a:ln w="25400" cap="flat">
              <a:solidFill>
                <a:srgbClr val="5C5C5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DIN Condensed"/>
          <a:ea typeface="DIN Condensed"/>
          <a:cs typeface="DIN Condensed"/>
        </a:font>
        <a:srgbClr val="FFFFFF"/>
      </a:tcTxStyle>
      <a:tcStyle>
        <a:tcBdr>
          <a:left>
            <a:ln w="12700" cap="flat">
              <a:noFill/>
              <a:miter lim="400000"/>
            </a:ln>
          </a:left>
          <a:right>
            <a:ln w="12700" cap="flat">
              <a:noFill/>
              <a:miter lim="400000"/>
            </a:ln>
          </a:right>
          <a:top>
            <a:ln w="25400" cap="flat">
              <a:solidFill>
                <a:srgbClr val="5C5C5C"/>
              </a:solidFill>
              <a:prstDash val="solid"/>
              <a:round/>
            </a:ln>
          </a:top>
          <a:bottom>
            <a:ln w="25400" cap="flat">
              <a:solidFill>
                <a:srgbClr val="5C5C5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DIN Condensed"/>
          <a:ea typeface="DIN Condensed"/>
          <a:cs typeface="DIN Condensed"/>
        </a:font>
        <a:srgbClr val="5C5C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C5C5C"/>
          </a:solidFill>
        </a:fill>
      </a:tcStyle>
    </a:firstCol>
    <a:la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C5C5C"/>
          </a:solidFill>
        </a:fill>
      </a:tcStyle>
    </a:lastRow>
    <a:firstRow>
      <a:tcTxStyle b="on" i="off">
        <a:font>
          <a:latin typeface="DIN Condensed"/>
          <a:ea typeface="DIN Condensed"/>
          <a:cs typeface="DIN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C5C5C"/>
          </a:solidFill>
        </a:fill>
      </a:tcStyle>
    </a:firstRow>
  </a:tblStyle>
  <a:tblStyle styleId="{2708684C-4D16-4618-839F-0558EEFCDFE6}" styleName="">
    <a:tblBg/>
    <a:wholeTbl>
      <a:tcTxStyle b="off" i="off">
        <a:font>
          <a:latin typeface="DIN Condensed"/>
          <a:ea typeface="DIN Condensed"/>
          <a:cs typeface="DIN Condensed"/>
        </a:font>
        <a:srgbClr val="5C5C5C"/>
      </a:tcTxStyle>
      <a:tcStyle>
        <a:tcBdr>
          <a:left>
            <a:ln w="12700" cap="flat">
              <a:solidFill>
                <a:srgbClr val="5C5C5C"/>
              </a:solidFill>
              <a:prstDash val="solid"/>
              <a:round/>
            </a:ln>
          </a:left>
          <a:right>
            <a:ln w="12700" cap="flat">
              <a:solidFill>
                <a:srgbClr val="5C5C5C"/>
              </a:solidFill>
              <a:prstDash val="solid"/>
              <a:round/>
            </a:ln>
          </a:right>
          <a:top>
            <a:ln w="12700" cap="flat">
              <a:solidFill>
                <a:srgbClr val="5C5C5C"/>
              </a:solidFill>
              <a:prstDash val="solid"/>
              <a:round/>
            </a:ln>
          </a:top>
          <a:bottom>
            <a:ln w="12700" cap="flat">
              <a:solidFill>
                <a:srgbClr val="5C5C5C"/>
              </a:solidFill>
              <a:prstDash val="solid"/>
              <a:round/>
            </a:ln>
          </a:bottom>
          <a:insideH>
            <a:ln w="12700" cap="flat">
              <a:solidFill>
                <a:srgbClr val="5C5C5C"/>
              </a:solidFill>
              <a:prstDash val="solid"/>
              <a:round/>
            </a:ln>
          </a:insideH>
          <a:insideV>
            <a:ln w="12700" cap="flat">
              <a:solidFill>
                <a:srgbClr val="5C5C5C"/>
              </a:solidFill>
              <a:prstDash val="solid"/>
              <a:round/>
            </a:ln>
          </a:insideV>
        </a:tcBdr>
        <a:fill>
          <a:solidFill>
            <a:srgbClr val="5C5C5C">
              <a:alpha val="20000"/>
            </a:srgbClr>
          </a:solidFill>
        </a:fill>
      </a:tcStyle>
    </a:wholeTbl>
    <a:band2H>
      <a:tcTxStyle/>
      <a:tcStyle>
        <a:tcBdr/>
        <a:fill>
          <a:solidFill>
            <a:srgbClr val="FFFFFF"/>
          </a:solidFill>
        </a:fill>
      </a:tcStyle>
    </a:band2H>
    <a:firstCol>
      <a:tcTxStyle b="on" i="off">
        <a:font>
          <a:latin typeface="DIN Condensed"/>
          <a:ea typeface="DIN Condensed"/>
          <a:cs typeface="DIN Condensed"/>
        </a:font>
        <a:srgbClr val="5C5C5C"/>
      </a:tcTxStyle>
      <a:tcStyle>
        <a:tcBdr>
          <a:left>
            <a:ln w="12700" cap="flat">
              <a:solidFill>
                <a:srgbClr val="5C5C5C"/>
              </a:solidFill>
              <a:prstDash val="solid"/>
              <a:round/>
            </a:ln>
          </a:left>
          <a:right>
            <a:ln w="12700" cap="flat">
              <a:solidFill>
                <a:srgbClr val="5C5C5C"/>
              </a:solidFill>
              <a:prstDash val="solid"/>
              <a:round/>
            </a:ln>
          </a:right>
          <a:top>
            <a:ln w="12700" cap="flat">
              <a:solidFill>
                <a:srgbClr val="5C5C5C"/>
              </a:solidFill>
              <a:prstDash val="solid"/>
              <a:round/>
            </a:ln>
          </a:top>
          <a:bottom>
            <a:ln w="12700" cap="flat">
              <a:solidFill>
                <a:srgbClr val="5C5C5C"/>
              </a:solidFill>
              <a:prstDash val="solid"/>
              <a:round/>
            </a:ln>
          </a:bottom>
          <a:insideH>
            <a:ln w="12700" cap="flat">
              <a:solidFill>
                <a:srgbClr val="5C5C5C"/>
              </a:solidFill>
              <a:prstDash val="solid"/>
              <a:round/>
            </a:ln>
          </a:insideH>
          <a:insideV>
            <a:ln w="12700" cap="flat">
              <a:solidFill>
                <a:srgbClr val="5C5C5C"/>
              </a:solidFill>
              <a:prstDash val="solid"/>
              <a:round/>
            </a:ln>
          </a:insideV>
        </a:tcBdr>
        <a:fill>
          <a:solidFill>
            <a:srgbClr val="5C5C5C">
              <a:alpha val="20000"/>
            </a:srgbClr>
          </a:solidFill>
        </a:fill>
      </a:tcStyle>
    </a:firstCol>
    <a:lastRow>
      <a:tcTxStyle b="on" i="off">
        <a:font>
          <a:latin typeface="DIN Condensed"/>
          <a:ea typeface="DIN Condensed"/>
          <a:cs typeface="DIN Condensed"/>
        </a:font>
        <a:srgbClr val="5C5C5C"/>
      </a:tcTxStyle>
      <a:tcStyle>
        <a:tcBdr>
          <a:left>
            <a:ln w="12700" cap="flat">
              <a:solidFill>
                <a:srgbClr val="5C5C5C"/>
              </a:solidFill>
              <a:prstDash val="solid"/>
              <a:round/>
            </a:ln>
          </a:left>
          <a:right>
            <a:ln w="12700" cap="flat">
              <a:solidFill>
                <a:srgbClr val="5C5C5C"/>
              </a:solidFill>
              <a:prstDash val="solid"/>
              <a:round/>
            </a:ln>
          </a:right>
          <a:top>
            <a:ln w="50800" cap="flat">
              <a:solidFill>
                <a:srgbClr val="5C5C5C"/>
              </a:solidFill>
              <a:prstDash val="solid"/>
              <a:round/>
            </a:ln>
          </a:top>
          <a:bottom>
            <a:ln w="12700" cap="flat">
              <a:solidFill>
                <a:srgbClr val="5C5C5C"/>
              </a:solidFill>
              <a:prstDash val="solid"/>
              <a:round/>
            </a:ln>
          </a:bottom>
          <a:insideH>
            <a:ln w="12700" cap="flat">
              <a:solidFill>
                <a:srgbClr val="5C5C5C"/>
              </a:solidFill>
              <a:prstDash val="solid"/>
              <a:round/>
            </a:ln>
          </a:insideH>
          <a:insideV>
            <a:ln w="12700" cap="flat">
              <a:solidFill>
                <a:srgbClr val="5C5C5C"/>
              </a:solidFill>
              <a:prstDash val="solid"/>
              <a:round/>
            </a:ln>
          </a:insideV>
        </a:tcBdr>
        <a:fill>
          <a:noFill/>
        </a:fill>
      </a:tcStyle>
    </a:lastRow>
    <a:firstRow>
      <a:tcTxStyle b="on" i="off">
        <a:font>
          <a:latin typeface="DIN Condensed"/>
          <a:ea typeface="DIN Condensed"/>
          <a:cs typeface="DIN Condensed"/>
        </a:font>
        <a:srgbClr val="5C5C5C"/>
      </a:tcTxStyle>
      <a:tcStyle>
        <a:tcBdr>
          <a:left>
            <a:ln w="12700" cap="flat">
              <a:solidFill>
                <a:srgbClr val="5C5C5C"/>
              </a:solidFill>
              <a:prstDash val="solid"/>
              <a:round/>
            </a:ln>
          </a:left>
          <a:right>
            <a:ln w="12700" cap="flat">
              <a:solidFill>
                <a:srgbClr val="5C5C5C"/>
              </a:solidFill>
              <a:prstDash val="solid"/>
              <a:round/>
            </a:ln>
          </a:right>
          <a:top>
            <a:ln w="12700" cap="flat">
              <a:solidFill>
                <a:srgbClr val="5C5C5C"/>
              </a:solidFill>
              <a:prstDash val="solid"/>
              <a:round/>
            </a:ln>
          </a:top>
          <a:bottom>
            <a:ln w="25400" cap="flat">
              <a:solidFill>
                <a:srgbClr val="5C5C5C"/>
              </a:solidFill>
              <a:prstDash val="solid"/>
              <a:round/>
            </a:ln>
          </a:bottom>
          <a:insideH>
            <a:ln w="12700" cap="flat">
              <a:solidFill>
                <a:srgbClr val="5C5C5C"/>
              </a:solidFill>
              <a:prstDash val="solid"/>
              <a:round/>
            </a:ln>
          </a:insideH>
          <a:insideV>
            <a:ln w="12700" cap="flat">
              <a:solidFill>
                <a:srgbClr val="5C5C5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600" y="360"/>
      </p:cViewPr>
      <p:guideLst>
        <p:guide orient="horz" pos="3072"/>
        <p:guide pos="4096"/>
      </p:guideLst>
    </p:cSldViewPr>
  </p:slideViewPr>
  <p:notesTextViewPr>
    <p:cViewPr>
      <p:scale>
        <a:sx n="100" d="100"/>
        <a:sy n="100" d="100"/>
      </p:scale>
      <p:origin x="0" y="0"/>
    </p:cViewPr>
  </p:notesTextViewPr>
  <p:sorterViewPr>
    <p:cViewPr>
      <p:scale>
        <a:sx n="200" d="100"/>
        <a:sy n="200" d="100"/>
      </p:scale>
      <p:origin x="0" y="2240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6813DC-F3B7-C745-9296-C329BFA2ACB6}" type="datetimeFigureOut">
              <a:rPr lang="es-ES" smtClean="0"/>
              <a:t>27/02/19</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EF9D46-1A9E-CB40-AF46-1621DC9E8AD3}" type="slidenum">
              <a:rPr lang="es-ES" smtClean="0"/>
              <a:t>‹Nr.›</a:t>
            </a:fld>
            <a:endParaRPr lang="es-ES"/>
          </a:p>
        </p:txBody>
      </p:sp>
    </p:spTree>
    <p:extLst>
      <p:ext uri="{BB962C8B-B14F-4D97-AF65-F5344CB8AC3E}">
        <p14:creationId xmlns:p14="http://schemas.microsoft.com/office/powerpoint/2010/main" val="9446731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77358141"/>
      </p:ext>
    </p:extLst>
  </p:cSld>
  <p:clrMap bg1="lt1" tx1="dk1" bg2="lt2" tx2="dk2" accent1="accent1" accent2="accent2" accent3="accent3" accent4="accent4" accent5="accent5" accent6="accent6" hlink="hlink" folHlink="folHlink"/>
  <p:hf hdr="0" ftr="0" dt="0"/>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ítulo y subtítulo">
    <p:spTree>
      <p:nvGrpSpPr>
        <p:cNvPr id="1" name=""/>
        <p:cNvGrpSpPr/>
        <p:nvPr/>
      </p:nvGrpSpPr>
      <p:grpSpPr>
        <a:xfrm>
          <a:off x="0" y="0"/>
          <a:ext cx="0" cy="0"/>
          <a:chOff x="0" y="0"/>
          <a:chExt cx="0" cy="0"/>
        </a:xfrm>
      </p:grpSpPr>
      <p:sp>
        <p:nvSpPr>
          <p:cNvPr id="11" name="Nivel de texto 1…"/>
          <p:cNvSpPr>
            <a:spLocks noGrp="1"/>
          </p:cNvSpPr>
          <p:nvPr>
            <p:ph type="body" sz="quarter" idx="1"/>
          </p:nvPr>
        </p:nvSpPr>
        <p:spPr>
          <a:xfrm>
            <a:off x="571500" y="5588000"/>
            <a:ext cx="11875780" cy="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38100" cap="rnd">
            <a:solidFill>
              <a:srgbClr val="747676"/>
            </a:solidFill>
            <a:custDash>
              <a:ds d="100000" sp="200000"/>
            </a:custDash>
            <a:round/>
          </a:ln>
        </p:spPr>
        <p:txBody>
          <a:bodyPr anchor="ctr"/>
          <a:lstStyle/>
          <a:p>
            <a:r>
              <a:t>Nivel de texto 1</a:t>
            </a:r>
          </a:p>
          <a:p>
            <a:pPr lvl="1"/>
            <a:r>
              <a:t>Nivel de texto 2</a:t>
            </a:r>
          </a:p>
          <a:p>
            <a:pPr lvl="2"/>
            <a:r>
              <a:t>Nivel de texto 3</a:t>
            </a:r>
          </a:p>
          <a:p>
            <a:pPr lvl="3"/>
            <a:r>
              <a:t>Nivel de texto 4</a:t>
            </a:r>
          </a:p>
          <a:p>
            <a:pPr lvl="4"/>
            <a:r>
              <a:t>Nivel de texto 5</a:t>
            </a:r>
          </a:p>
        </p:txBody>
      </p:sp>
      <p:sp>
        <p:nvSpPr>
          <p:cNvPr id="12" name="Texto del título"/>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Texto del título</a:t>
            </a:r>
          </a:p>
        </p:txBody>
      </p:sp>
      <p:sp>
        <p:nvSpPr>
          <p:cNvPr id="13" name="Nivel de texto 1…"/>
          <p:cNvSpPr txBox="1">
            <a:spLocks noGrp="1"/>
          </p:cNvSpPr>
          <p:nvPr>
            <p:ph type="body" sz="half" idx="13"/>
          </p:nvPr>
        </p:nvSpPr>
        <p:spPr>
          <a:xfrm>
            <a:off x="571500" y="5676900"/>
            <a:ext cx="11861800" cy="3263900"/>
          </a:xfrm>
          <a:prstGeom prst="rect">
            <a:avLst/>
          </a:prstGeom>
        </p:spPr>
        <p:txBody>
          <a:bodyPr/>
          <a:lstStyle/>
          <a:p>
            <a:pPr marL="0" indent="0" algn="ctr">
              <a:lnSpc>
                <a:spcPct val="70000"/>
              </a:lnSpc>
              <a:spcBef>
                <a:spcPts val="0"/>
              </a:spcBef>
              <a:buSzTx/>
              <a:buFontTx/>
              <a:buNone/>
              <a:defRPr sz="4800" i="1">
                <a:solidFill>
                  <a:srgbClr val="747676"/>
                </a:solidFill>
              </a:defRPr>
            </a:pPr>
            <a:endParaRPr/>
          </a:p>
        </p:txBody>
      </p:sp>
      <p:sp>
        <p:nvSpPr>
          <p:cNvPr id="14" name="Número de diapositiva"/>
          <p:cNvSpPr txBox="1">
            <a:spLocks noGrp="1"/>
          </p:cNvSpPr>
          <p:nvPr>
            <p:ph type="sldNum" sz="quarter" idx="2"/>
          </p:nvPr>
        </p:nvSpPr>
        <p:spPr>
          <a:xfrm>
            <a:off x="12088552" y="9189156"/>
            <a:ext cx="309365" cy="342901"/>
          </a:xfrm>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101" name="“"/>
          <p:cNvSpPr txBox="1"/>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b="1" spc="0">
                <a:solidFill>
                  <a:srgbClr val="E4E4E4"/>
                </a:solidFill>
                <a:latin typeface="Baskerville"/>
                <a:ea typeface="Baskerville"/>
                <a:cs typeface="Baskerville"/>
                <a:sym typeface="Baskerville"/>
              </a:defRPr>
            </a:lvl1pPr>
          </a:lstStyle>
          <a:p>
            <a:r>
              <a:t>“</a:t>
            </a:r>
          </a:p>
        </p:txBody>
      </p:sp>
      <p:sp>
        <p:nvSpPr>
          <p:cNvPr id="102" name="Nivel de texto 1…"/>
          <p:cNvSpPr txBox="1">
            <a:spLocks noGrp="1"/>
          </p:cNvSpPr>
          <p:nvPr>
            <p:ph type="body" sz="quarter" idx="1"/>
          </p:nvPr>
        </p:nvSpPr>
        <p:spPr>
          <a:xfrm>
            <a:off x="1943100" y="3870535"/>
            <a:ext cx="10490200" cy="939802"/>
          </a:xfrm>
          <a:prstGeom prst="rect">
            <a:avLst/>
          </a:prstGeom>
        </p:spPr>
        <p:txBody>
          <a:bodyPr/>
          <a:lstStyle>
            <a:lvl1pPr marL="0" indent="0">
              <a:spcBef>
                <a:spcPts val="1600"/>
              </a:spcBef>
              <a:buSzTx/>
              <a:buFontTx/>
              <a:buNone/>
              <a:defRPr sz="4800">
                <a:solidFill>
                  <a:srgbClr val="747676"/>
                </a:solidFill>
              </a:defRPr>
            </a:lvl1pPr>
            <a:lvl2pPr marL="1174750" indent="-704850">
              <a:spcBef>
                <a:spcPts val="1600"/>
              </a:spcBef>
              <a:buFontTx/>
              <a:defRPr sz="4800">
                <a:solidFill>
                  <a:srgbClr val="747676"/>
                </a:solidFill>
              </a:defRPr>
            </a:lvl2pPr>
            <a:lvl3pPr marL="1644650" indent="-704850">
              <a:spcBef>
                <a:spcPts val="1600"/>
              </a:spcBef>
              <a:buFontTx/>
              <a:defRPr sz="4800">
                <a:solidFill>
                  <a:srgbClr val="747676"/>
                </a:solidFill>
              </a:defRPr>
            </a:lvl3pPr>
            <a:lvl4pPr marL="2114550" indent="-704850">
              <a:spcBef>
                <a:spcPts val="1600"/>
              </a:spcBef>
              <a:buFontTx/>
              <a:defRPr sz="4800">
                <a:solidFill>
                  <a:srgbClr val="747676"/>
                </a:solidFill>
              </a:defRPr>
            </a:lvl4pPr>
            <a:lvl5pPr marL="2584450" indent="-704850">
              <a:spcBef>
                <a:spcPts val="1600"/>
              </a:spcBef>
              <a:buFontTx/>
              <a:defRPr sz="4800">
                <a:solidFill>
                  <a:srgbClr val="747676"/>
                </a:solidFill>
              </a:defRPr>
            </a:lvl5pPr>
          </a:lstStyle>
          <a:p>
            <a:r>
              <a:t>Nivel de texto 1</a:t>
            </a:r>
          </a:p>
          <a:p>
            <a:pPr lvl="1"/>
            <a:r>
              <a:t>Nivel de texto 2</a:t>
            </a:r>
          </a:p>
          <a:p>
            <a:pPr lvl="2"/>
            <a:r>
              <a:t>Nivel de texto 3</a:t>
            </a:r>
          </a:p>
          <a:p>
            <a:pPr lvl="3"/>
            <a:r>
              <a:t>Nivel de texto 4</a:t>
            </a:r>
          </a:p>
          <a:p>
            <a:pPr lvl="4"/>
            <a:r>
              <a:t>Nivel de texto 5</a:t>
            </a:r>
          </a:p>
        </p:txBody>
      </p:sp>
      <p:sp>
        <p:nvSpPr>
          <p:cNvPr id="103" name="-Juan Pérez"/>
          <p:cNvSpPr txBox="1">
            <a:spLocks noGrp="1"/>
          </p:cNvSpPr>
          <p:nvPr>
            <p:ph type="body" sz="quarter" idx="13"/>
          </p:nvPr>
        </p:nvSpPr>
        <p:spPr>
          <a:xfrm>
            <a:off x="1943100" y="7772400"/>
            <a:ext cx="10490200" cy="939800"/>
          </a:xfrm>
          <a:prstGeom prst="rect">
            <a:avLst/>
          </a:prstGeom>
        </p:spPr>
        <p:txBody>
          <a:bodyPr/>
          <a:lstStyle/>
          <a:p>
            <a:pPr marL="0" indent="0" algn="r">
              <a:lnSpc>
                <a:spcPct val="70000"/>
              </a:lnSpc>
              <a:spcBef>
                <a:spcPts val="1600"/>
              </a:spcBef>
              <a:buSzTx/>
              <a:buFontTx/>
              <a:buNone/>
              <a:defRPr sz="4800" i="1">
                <a:solidFill>
                  <a:srgbClr val="6B6D6D"/>
                </a:solidFill>
              </a:defRPr>
            </a:pPr>
            <a:endParaRPr/>
          </a:p>
        </p:txBody>
      </p:sp>
      <p:sp>
        <p:nvSpPr>
          <p:cNvPr id="104"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11" name="118295074_2675x2907.jpeg"/>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12" name="Número de diapositiva"/>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9"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1" name="118295074_2675x2907.jpeg"/>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2" name="Nivel de texto 1…"/>
          <p:cNvSpPr txBox="1">
            <a:spLocks noGrp="1"/>
          </p:cNvSpPr>
          <p:nvPr>
            <p:ph type="body" sz="half" idx="1"/>
          </p:nvPr>
        </p:nvSpPr>
        <p:spPr>
          <a:xfrm>
            <a:off x="0" y="5422900"/>
            <a:ext cx="13004800" cy="3606800"/>
          </a:xfrm>
          <a:prstGeom prst="rect">
            <a:avLst/>
          </a:prstGeom>
          <a:solidFill>
            <a:srgbClr val="FFFFFF"/>
          </a:solidFill>
        </p:spPr>
        <p:txBody>
          <a:bodyPr anchor="ctr"/>
          <a:lstStyle/>
          <a:p>
            <a:r>
              <a:t>Nivel de texto 1</a:t>
            </a:r>
          </a:p>
          <a:p>
            <a:pPr lvl="1"/>
            <a:r>
              <a:t>Nivel de texto 2</a:t>
            </a:r>
          </a:p>
          <a:p>
            <a:pPr lvl="2"/>
            <a:r>
              <a:t>Nivel de texto 3</a:t>
            </a:r>
          </a:p>
          <a:p>
            <a:pPr lvl="3"/>
            <a:r>
              <a:t>Nivel de texto 4</a:t>
            </a:r>
          </a:p>
          <a:p>
            <a:pPr lvl="4"/>
            <a:r>
              <a:t>Nivel de texto 5</a:t>
            </a:r>
          </a:p>
        </p:txBody>
      </p:sp>
      <p:sp>
        <p:nvSpPr>
          <p:cNvPr id="23" name="Línea"/>
          <p:cNvSpPr>
            <a:spLocks noGrp="1"/>
          </p:cNvSpPr>
          <p:nvPr>
            <p:ph type="body" sz="quarter" idx="14"/>
          </p:nvPr>
        </p:nvSpPr>
        <p:spPr>
          <a:xfrm rot="10800000">
            <a:off x="571500" y="7619996"/>
            <a:ext cx="11874500" cy="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38100" cap="rnd">
            <a:solidFill>
              <a:srgbClr val="747676"/>
            </a:solidFill>
            <a:custDash>
              <a:ds d="100000" sp="200000"/>
            </a:custDash>
            <a:round/>
          </a:ln>
        </p:spPr>
        <p:txBody>
          <a:bodyPr anchor="ctr"/>
          <a:lstStyle/>
          <a:p>
            <a:endParaRPr/>
          </a:p>
        </p:txBody>
      </p:sp>
      <p:sp>
        <p:nvSpPr>
          <p:cNvPr id="24" name="Texto del título"/>
          <p:cNvSpPr txBox="1">
            <a:spLocks noGrp="1"/>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r>
              <a:t>Texto del título</a:t>
            </a:r>
          </a:p>
        </p:txBody>
      </p:sp>
      <p:sp>
        <p:nvSpPr>
          <p:cNvPr id="25" name="Nivel de texto 1…"/>
          <p:cNvSpPr txBox="1">
            <a:spLocks noGrp="1"/>
          </p:cNvSpPr>
          <p:nvPr>
            <p:ph type="body" sz="quarter" idx="15"/>
          </p:nvPr>
        </p:nvSpPr>
        <p:spPr>
          <a:xfrm>
            <a:off x="571500" y="7670800"/>
            <a:ext cx="11861800" cy="1231900"/>
          </a:xfrm>
          <a:prstGeom prst="rect">
            <a:avLst/>
          </a:prstGeom>
        </p:spPr>
        <p:txBody>
          <a:bodyPr/>
          <a:lstStyle/>
          <a:p>
            <a:pPr marL="0" indent="0" algn="r">
              <a:lnSpc>
                <a:spcPct val="70000"/>
              </a:lnSpc>
              <a:spcBef>
                <a:spcPts val="600"/>
              </a:spcBef>
              <a:buSzTx/>
              <a:buFontTx/>
              <a:buNone/>
              <a:defRPr sz="4800" i="1">
                <a:solidFill>
                  <a:srgbClr val="747676"/>
                </a:solidFill>
              </a:defRPr>
            </a:pPr>
            <a:endParaRPr/>
          </a:p>
        </p:txBody>
      </p:sp>
      <p:sp>
        <p:nvSpPr>
          <p:cNvPr id="26" name="Número de diapositiva"/>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3" name="Texto del título"/>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Texto del título</a:t>
            </a:r>
          </a:p>
        </p:txBody>
      </p:sp>
      <p:sp>
        <p:nvSpPr>
          <p:cNvPr id="34" name="Número de diapositiva"/>
          <p:cNvSpPr txBox="1">
            <a:spLocks noGrp="1"/>
          </p:cNvSpPr>
          <p:nvPr>
            <p:ph type="sldNum" sz="quarter" idx="2"/>
          </p:nvPr>
        </p:nvSpPr>
        <p:spPr>
          <a:xfrm>
            <a:off x="12083465" y="9189156"/>
            <a:ext cx="309365" cy="342901"/>
          </a:xfrm>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41" name="182429520_1646x1646.jpeg"/>
          <p:cNvSpPr>
            <a:spLocks noGrp="1"/>
          </p:cNvSpPr>
          <p:nvPr>
            <p:ph type="pic" idx="13"/>
          </p:nvPr>
        </p:nvSpPr>
        <p:spPr>
          <a:xfrm>
            <a:off x="7531100" y="0"/>
            <a:ext cx="5473700" cy="9753600"/>
          </a:xfrm>
          <a:prstGeom prst="rect">
            <a:avLst/>
          </a:prstGeom>
        </p:spPr>
        <p:txBody>
          <a:bodyPr lIns="91439" tIns="45719" rIns="91439" bIns="45719">
            <a:noAutofit/>
          </a:bodyPr>
          <a:lstStyle/>
          <a:p>
            <a:endParaRPr/>
          </a:p>
        </p:txBody>
      </p:sp>
      <p:sp>
        <p:nvSpPr>
          <p:cNvPr id="42" name="Nivel de texto 1…"/>
          <p:cNvSpPr>
            <a:spLocks noGrp="1"/>
          </p:cNvSpPr>
          <p:nvPr>
            <p:ph type="body" sz="quarter" idx="1"/>
          </p:nvPr>
        </p:nvSpPr>
        <p:spPr>
          <a:xfrm>
            <a:off x="571500" y="7619997"/>
            <a:ext cx="6451600" cy="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38100" cap="rnd">
            <a:solidFill>
              <a:srgbClr val="747676"/>
            </a:solidFill>
            <a:custDash>
              <a:ds d="100000" sp="200000"/>
            </a:custDash>
            <a:round/>
          </a:ln>
        </p:spPr>
        <p:txBody>
          <a:bodyPr anchor="ctr"/>
          <a:lstStyle/>
          <a:p>
            <a:r>
              <a:t>Nivel de texto 1</a:t>
            </a:r>
          </a:p>
          <a:p>
            <a:pPr lvl="1"/>
            <a:r>
              <a:t>Nivel de texto 2</a:t>
            </a:r>
          </a:p>
          <a:p>
            <a:pPr lvl="2"/>
            <a:r>
              <a:t>Nivel de texto 3</a:t>
            </a:r>
          </a:p>
          <a:p>
            <a:pPr lvl="3"/>
            <a:r>
              <a:t>Nivel de texto 4</a:t>
            </a:r>
          </a:p>
          <a:p>
            <a:pPr lvl="4"/>
            <a:r>
              <a:t>Nivel de texto 5</a:t>
            </a:r>
          </a:p>
        </p:txBody>
      </p:sp>
      <p:sp>
        <p:nvSpPr>
          <p:cNvPr id="43" name="Texto del título"/>
          <p:cNvSpPr txBox="1">
            <a:spLocks noGrp="1"/>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r>
              <a:t>Texto del título</a:t>
            </a:r>
          </a:p>
        </p:txBody>
      </p:sp>
      <p:sp>
        <p:nvSpPr>
          <p:cNvPr id="44" name="Nivel de texto 1…"/>
          <p:cNvSpPr txBox="1">
            <a:spLocks noGrp="1"/>
          </p:cNvSpPr>
          <p:nvPr>
            <p:ph type="body" sz="quarter" idx="14"/>
          </p:nvPr>
        </p:nvSpPr>
        <p:spPr>
          <a:xfrm>
            <a:off x="571500" y="7670800"/>
            <a:ext cx="6451600" cy="1358900"/>
          </a:xfrm>
          <a:prstGeom prst="rect">
            <a:avLst/>
          </a:prstGeom>
        </p:spPr>
        <p:txBody>
          <a:bodyPr/>
          <a:lstStyle/>
          <a:p>
            <a:pPr marL="0" indent="0" algn="r">
              <a:lnSpc>
                <a:spcPct val="70000"/>
              </a:lnSpc>
              <a:spcBef>
                <a:spcPts val="600"/>
              </a:spcBef>
              <a:buSzTx/>
              <a:buFontTx/>
              <a:buNone/>
              <a:defRPr sz="4800" i="1">
                <a:solidFill>
                  <a:srgbClr val="747676"/>
                </a:solidFill>
              </a:defRPr>
            </a:pPr>
            <a:endParaRPr/>
          </a:p>
        </p:txBody>
      </p:sp>
      <p:sp>
        <p:nvSpPr>
          <p:cNvPr id="45" name="Número de diapositiva"/>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52" name="Nivel de texto 1…"/>
          <p:cNvSpPr txBox="1">
            <a:spLocks noGrp="1"/>
          </p:cNvSpPr>
          <p:nvPr>
            <p:ph type="body" sz="quarter" idx="1"/>
          </p:nvPr>
        </p:nvSpPr>
        <p:spPr>
          <a:xfrm>
            <a:off x="571500" y="1574800"/>
            <a:ext cx="11861800" cy="1271"/>
          </a:xfrm>
          <a:prstGeom prst="rect">
            <a:avLst/>
          </a:prstGeom>
          <a:ln w="38100" cap="rnd">
            <a:solidFill>
              <a:srgbClr val="747676"/>
            </a:solidFill>
            <a:custDash>
              <a:ds d="100000" sp="200000"/>
            </a:custDash>
            <a:round/>
          </a:ln>
        </p:spPr>
        <p:txBody>
          <a:bodyPr anchor="ctr"/>
          <a:lstStyle/>
          <a:p>
            <a:r>
              <a:t>Nivel de texto 1</a:t>
            </a:r>
          </a:p>
          <a:p>
            <a:pPr lvl="1"/>
            <a:r>
              <a:t>Nivel de texto 2</a:t>
            </a:r>
          </a:p>
          <a:p>
            <a:pPr lvl="2"/>
            <a:r>
              <a:t>Nivel de texto 3</a:t>
            </a:r>
          </a:p>
          <a:p>
            <a:pPr lvl="3"/>
            <a:r>
              <a:t>Nivel de texto 4</a:t>
            </a:r>
          </a:p>
          <a:p>
            <a:pPr lvl="4"/>
            <a:r>
              <a:t>Nivel de texto 5</a:t>
            </a:r>
          </a:p>
        </p:txBody>
      </p:sp>
      <p:sp>
        <p:nvSpPr>
          <p:cNvPr id="53" name="Texto del título"/>
          <p:cNvSpPr txBox="1">
            <a:spLocks noGrp="1"/>
          </p:cNvSpPr>
          <p:nvPr>
            <p:ph type="title"/>
          </p:nvPr>
        </p:nvSpPr>
        <p:spPr>
          <a:xfrm>
            <a:off x="571500" y="723900"/>
            <a:ext cx="11861800" cy="723900"/>
          </a:xfrm>
          <a:prstGeom prst="rect">
            <a:avLst/>
          </a:prstGeom>
        </p:spPr>
        <p:txBody>
          <a:bodyPr/>
          <a:lstStyle/>
          <a:p>
            <a:r>
              <a:t>Texto del título</a:t>
            </a:r>
          </a:p>
        </p:txBody>
      </p:sp>
      <p:sp>
        <p:nvSpPr>
          <p:cNvPr id="54"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61" name="Nivel de texto 1…"/>
          <p:cNvSpPr txBox="1">
            <a:spLocks noGrp="1"/>
          </p:cNvSpPr>
          <p:nvPr>
            <p:ph type="body" sz="quarter" idx="1"/>
          </p:nvPr>
        </p:nvSpPr>
        <p:spPr>
          <a:xfrm>
            <a:off x="571500" y="1574800"/>
            <a:ext cx="11861800" cy="1271"/>
          </a:xfrm>
          <a:prstGeom prst="rect">
            <a:avLst/>
          </a:prstGeom>
          <a:ln w="38100" cap="rnd">
            <a:solidFill>
              <a:srgbClr val="747676"/>
            </a:solidFill>
            <a:custDash>
              <a:ds d="100000" sp="200000"/>
            </a:custDash>
            <a:round/>
          </a:ln>
        </p:spPr>
        <p:txBody>
          <a:bodyPr anchor="ctr"/>
          <a:lstStyle/>
          <a:p>
            <a:r>
              <a:t>Nivel de texto 1</a:t>
            </a:r>
          </a:p>
          <a:p>
            <a:pPr lvl="1"/>
            <a:r>
              <a:t>Nivel de texto 2</a:t>
            </a:r>
          </a:p>
          <a:p>
            <a:pPr lvl="2"/>
            <a:r>
              <a:t>Nivel de texto 3</a:t>
            </a:r>
          </a:p>
          <a:p>
            <a:pPr lvl="3"/>
            <a:r>
              <a:t>Nivel de texto 4</a:t>
            </a:r>
          </a:p>
          <a:p>
            <a:pPr lvl="4"/>
            <a:r>
              <a:t>Nivel de texto 5</a:t>
            </a:r>
          </a:p>
        </p:txBody>
      </p:sp>
      <p:sp>
        <p:nvSpPr>
          <p:cNvPr id="62" name="Texto del título"/>
          <p:cNvSpPr txBox="1">
            <a:spLocks noGrp="1"/>
          </p:cNvSpPr>
          <p:nvPr>
            <p:ph type="title"/>
          </p:nvPr>
        </p:nvSpPr>
        <p:spPr>
          <a:xfrm>
            <a:off x="571500" y="723900"/>
            <a:ext cx="11861800" cy="723900"/>
          </a:xfrm>
          <a:prstGeom prst="rect">
            <a:avLst/>
          </a:prstGeom>
        </p:spPr>
        <p:txBody>
          <a:bodyPr/>
          <a:lstStyle/>
          <a:p>
            <a:r>
              <a:t>Texto del título</a:t>
            </a:r>
          </a:p>
        </p:txBody>
      </p:sp>
      <p:sp>
        <p:nvSpPr>
          <p:cNvPr id="63" name="Nivel de texto 1…"/>
          <p:cNvSpPr txBox="1">
            <a:spLocks noGrp="1"/>
          </p:cNvSpPr>
          <p:nvPr>
            <p:ph type="body" idx="13"/>
          </p:nvPr>
        </p:nvSpPr>
        <p:spPr>
          <a:prstGeom prst="rect">
            <a:avLst/>
          </a:prstGeom>
        </p:spPr>
        <p:txBody>
          <a:bodyPr/>
          <a:lstStyle/>
          <a:p>
            <a:endParaRPr/>
          </a:p>
        </p:txBody>
      </p:sp>
      <p:sp>
        <p:nvSpPr>
          <p:cNvPr id="64"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71" name="118295074_2675x2907.jpeg"/>
          <p:cNvSpPr>
            <a:spLocks noGrp="1"/>
          </p:cNvSpPr>
          <p:nvPr>
            <p:ph type="pic" idx="13"/>
          </p:nvPr>
        </p:nvSpPr>
        <p:spPr>
          <a:xfrm>
            <a:off x="0" y="0"/>
            <a:ext cx="6438900" cy="9753600"/>
          </a:xfrm>
          <a:prstGeom prst="rect">
            <a:avLst/>
          </a:prstGeom>
        </p:spPr>
        <p:txBody>
          <a:bodyPr lIns="91439" tIns="45719" rIns="91439" bIns="45719">
            <a:noAutofit/>
          </a:bodyPr>
          <a:lstStyle/>
          <a:p>
            <a:endParaRPr/>
          </a:p>
        </p:txBody>
      </p:sp>
      <p:sp>
        <p:nvSpPr>
          <p:cNvPr id="72" name="Nivel de texto 1…"/>
          <p:cNvSpPr txBox="1">
            <a:spLocks noGrp="1"/>
          </p:cNvSpPr>
          <p:nvPr>
            <p:ph type="body" sz="quarter" idx="1"/>
          </p:nvPr>
        </p:nvSpPr>
        <p:spPr>
          <a:xfrm>
            <a:off x="7023100" y="1574800"/>
            <a:ext cx="5397500" cy="1271"/>
          </a:xfrm>
          <a:prstGeom prst="rect">
            <a:avLst/>
          </a:prstGeom>
          <a:ln w="38100" cap="rnd">
            <a:solidFill>
              <a:srgbClr val="747676"/>
            </a:solidFill>
            <a:custDash>
              <a:ds d="100000" sp="200000"/>
            </a:custDash>
            <a:round/>
          </a:ln>
        </p:spPr>
        <p:txBody>
          <a:bodyPr anchor="ctr"/>
          <a:lstStyle/>
          <a:p>
            <a:r>
              <a:t>Nivel de texto 1</a:t>
            </a:r>
          </a:p>
          <a:p>
            <a:pPr lvl="1"/>
            <a:r>
              <a:t>Nivel de texto 2</a:t>
            </a:r>
          </a:p>
          <a:p>
            <a:pPr lvl="2"/>
            <a:r>
              <a:t>Nivel de texto 3</a:t>
            </a:r>
          </a:p>
          <a:p>
            <a:pPr lvl="3"/>
            <a:r>
              <a:t>Nivel de texto 4</a:t>
            </a:r>
          </a:p>
          <a:p>
            <a:pPr lvl="4"/>
            <a:r>
              <a:t>Nivel de texto 5</a:t>
            </a:r>
          </a:p>
        </p:txBody>
      </p:sp>
      <p:sp>
        <p:nvSpPr>
          <p:cNvPr id="73" name="Texto del título"/>
          <p:cNvSpPr txBox="1">
            <a:spLocks noGrp="1"/>
          </p:cNvSpPr>
          <p:nvPr>
            <p:ph type="title"/>
          </p:nvPr>
        </p:nvSpPr>
        <p:spPr>
          <a:xfrm>
            <a:off x="7023100" y="723900"/>
            <a:ext cx="5397500" cy="723900"/>
          </a:xfrm>
          <a:prstGeom prst="rect">
            <a:avLst/>
          </a:prstGeom>
        </p:spPr>
        <p:txBody>
          <a:bodyPr/>
          <a:lstStyle/>
          <a:p>
            <a:r>
              <a:t>Texto del título</a:t>
            </a:r>
          </a:p>
        </p:txBody>
      </p:sp>
      <p:sp>
        <p:nvSpPr>
          <p:cNvPr id="74" name="Nivel de texto 1…"/>
          <p:cNvSpPr txBox="1">
            <a:spLocks noGrp="1"/>
          </p:cNvSpPr>
          <p:nvPr>
            <p:ph type="body" sz="half" idx="14"/>
          </p:nvPr>
        </p:nvSpPr>
        <p:spPr>
          <a:xfrm>
            <a:off x="7023100" y="1803400"/>
            <a:ext cx="5397500" cy="7226300"/>
          </a:xfrm>
          <a:prstGeom prst="rect">
            <a:avLst/>
          </a:prstGeom>
        </p:spPr>
        <p:txBody>
          <a:bodyPr/>
          <a:lstStyle/>
          <a:p>
            <a:pPr marL="406400" indent="-406400">
              <a:defRPr sz="2800"/>
            </a:pPr>
            <a:endParaRPr/>
          </a:p>
        </p:txBody>
      </p:sp>
      <p:sp>
        <p:nvSpPr>
          <p:cNvPr id="75"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82"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83"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3)">
    <p:spTree>
      <p:nvGrpSpPr>
        <p:cNvPr id="1" name=""/>
        <p:cNvGrpSpPr/>
        <p:nvPr/>
      </p:nvGrpSpPr>
      <p:grpSpPr>
        <a:xfrm>
          <a:off x="0" y="0"/>
          <a:ext cx="0" cy="0"/>
          <a:chOff x="0" y="0"/>
          <a:chExt cx="0" cy="0"/>
        </a:xfrm>
      </p:grpSpPr>
      <p:sp>
        <p:nvSpPr>
          <p:cNvPr id="90" name="118295074_2675x2907.jpeg"/>
          <p:cNvSpPr>
            <a:spLocks noGrp="1"/>
          </p:cNvSpPr>
          <p:nvPr>
            <p:ph type="pic" idx="13"/>
          </p:nvPr>
        </p:nvSpPr>
        <p:spPr>
          <a:xfrm>
            <a:off x="571500" y="571500"/>
            <a:ext cx="7429500" cy="7315200"/>
          </a:xfrm>
          <a:prstGeom prst="rect">
            <a:avLst/>
          </a:prstGeom>
        </p:spPr>
        <p:txBody>
          <a:bodyPr lIns="91439" tIns="45719" rIns="91439" bIns="45719">
            <a:noAutofit/>
          </a:bodyPr>
          <a:lstStyle/>
          <a:p>
            <a:endParaRPr/>
          </a:p>
        </p:txBody>
      </p:sp>
      <p:sp>
        <p:nvSpPr>
          <p:cNvPr id="91" name="182741592_1098x949.jpeg"/>
          <p:cNvSpPr>
            <a:spLocks noGrp="1"/>
          </p:cNvSpPr>
          <p:nvPr>
            <p:ph type="pic" sz="quarter" idx="14"/>
          </p:nvPr>
        </p:nvSpPr>
        <p:spPr>
          <a:xfrm>
            <a:off x="8128000" y="571500"/>
            <a:ext cx="4305300" cy="3594100"/>
          </a:xfrm>
          <a:prstGeom prst="rect">
            <a:avLst/>
          </a:prstGeom>
        </p:spPr>
        <p:txBody>
          <a:bodyPr lIns="91439" tIns="45719" rIns="91439" bIns="45719">
            <a:noAutofit/>
          </a:bodyPr>
          <a:lstStyle/>
          <a:p>
            <a:endParaRPr/>
          </a:p>
        </p:txBody>
      </p:sp>
      <p:sp>
        <p:nvSpPr>
          <p:cNvPr id="92" name="182429520_1646x1646.jpeg"/>
          <p:cNvSpPr>
            <a:spLocks noGrp="1"/>
          </p:cNvSpPr>
          <p:nvPr>
            <p:ph type="pic" sz="quarter" idx="15"/>
          </p:nvPr>
        </p:nvSpPr>
        <p:spPr>
          <a:xfrm>
            <a:off x="8128000" y="4292600"/>
            <a:ext cx="4305300" cy="3594100"/>
          </a:xfrm>
          <a:prstGeom prst="rect">
            <a:avLst/>
          </a:prstGeom>
        </p:spPr>
        <p:txBody>
          <a:bodyPr lIns="91439" tIns="45719" rIns="91439" bIns="45719">
            <a:noAutofit/>
          </a:bodyPr>
          <a:lstStyle/>
          <a:p>
            <a:endParaRPr/>
          </a:p>
        </p:txBody>
      </p:sp>
      <p:sp>
        <p:nvSpPr>
          <p:cNvPr id="93" name="Nivel de texto 1…"/>
          <p:cNvSpPr txBox="1">
            <a:spLocks noGrp="1"/>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z="2800" i="1" spc="28"/>
            </a:lvl1pPr>
            <a:lvl2pPr marL="0" indent="0">
              <a:spcBef>
                <a:spcPts val="1400"/>
              </a:spcBef>
              <a:buSzTx/>
              <a:buFontTx/>
              <a:buNone/>
              <a:defRPr sz="2800" i="1" spc="28"/>
            </a:lvl2pPr>
            <a:lvl3pPr marL="0" indent="0">
              <a:spcBef>
                <a:spcPts val="1400"/>
              </a:spcBef>
              <a:buSzTx/>
              <a:buFontTx/>
              <a:buNone/>
              <a:defRPr sz="2800" i="1" spc="28"/>
            </a:lvl3pPr>
            <a:lvl4pPr marL="0" indent="0">
              <a:spcBef>
                <a:spcPts val="1400"/>
              </a:spcBef>
              <a:buSzTx/>
              <a:buFontTx/>
              <a:buNone/>
              <a:defRPr sz="2800" i="1" spc="28"/>
            </a:lvl4pPr>
            <a:lvl5pPr marL="0" indent="0">
              <a:spcBef>
                <a:spcPts val="1400"/>
              </a:spcBef>
              <a:buSzTx/>
              <a:buFontTx/>
              <a:buNone/>
              <a:defRPr sz="2800" i="1" spc="28"/>
            </a:lvl5pPr>
          </a:lstStyle>
          <a:p>
            <a:r>
              <a:t>Nivel de texto 1</a:t>
            </a:r>
          </a:p>
          <a:p>
            <a:pPr lvl="1"/>
            <a:r>
              <a:t>Nivel de texto 2</a:t>
            </a:r>
          </a:p>
          <a:p>
            <a:pPr lvl="2"/>
            <a:r>
              <a:t>Nivel de texto 3</a:t>
            </a:r>
          </a:p>
          <a:p>
            <a:pPr lvl="3"/>
            <a:r>
              <a:t>Nivel de texto 4</a:t>
            </a:r>
          </a:p>
          <a:p>
            <a:pPr lvl="4"/>
            <a:r>
              <a:t>Nivel de texto 5</a:t>
            </a:r>
          </a:p>
        </p:txBody>
      </p:sp>
      <p:sp>
        <p:nvSpPr>
          <p:cNvPr id="94"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ivel de texto 1…"/>
          <p:cNvSpPr txBox="1">
            <a:spLocks noGrp="1"/>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Nivel de texto 1</a:t>
            </a:r>
          </a:p>
          <a:p>
            <a:pPr lvl="1"/>
            <a:r>
              <a:t>Nivel de texto 2</a:t>
            </a:r>
          </a:p>
          <a:p>
            <a:pPr lvl="2"/>
            <a:r>
              <a:t>Nivel de texto 3</a:t>
            </a:r>
          </a:p>
          <a:p>
            <a:pPr lvl="3"/>
            <a:r>
              <a:t>Nivel de texto 4</a:t>
            </a:r>
          </a:p>
          <a:p>
            <a:pPr lvl="4"/>
            <a:r>
              <a:t>Nivel de texto 5</a:t>
            </a:r>
          </a:p>
        </p:txBody>
      </p:sp>
      <p:sp>
        <p:nvSpPr>
          <p:cNvPr id="3" name="Número de diapositiva"/>
          <p:cNvSpPr txBox="1">
            <a:spLocks noGrp="1"/>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z="1600" spc="0">
                <a:solidFill>
                  <a:srgbClr val="747676"/>
                </a:solidFill>
                <a:latin typeface="DIN Alternate"/>
                <a:ea typeface="DIN Alternate"/>
                <a:cs typeface="DIN Alternate"/>
                <a:sym typeface="DIN Alternate"/>
              </a:defRPr>
            </a:lvl1pPr>
          </a:lstStyle>
          <a:p>
            <a:fld id="{86CB4B4D-7CA3-9044-876B-883B54F8677D}" type="slidenum">
              <a:t>‹Nr.›</a:t>
            </a:fld>
            <a:endParaRPr/>
          </a:p>
        </p:txBody>
      </p:sp>
      <p:sp>
        <p:nvSpPr>
          <p:cNvPr id="4" name="Texto del título"/>
          <p:cNvSpPr txBox="1">
            <a:spLocks noGrp="1"/>
          </p:cNvSpPr>
          <p:nvPr>
            <p:ph type="title"/>
          </p:nvPr>
        </p:nvSpPr>
        <p:spPr>
          <a:xfrm>
            <a:off x="1948462" y="1950720"/>
            <a:ext cx="10403841" cy="6615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Texto del título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hf sldNum="0" hdr="0" dt="0"/>
  <p:txStyles>
    <p:titleStyle>
      <a:lvl1pPr marL="0" marR="0" indent="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DIN Condensed"/>
          <a:ea typeface="DIN Condensed"/>
          <a:cs typeface="DIN Condensed"/>
          <a:sym typeface="DIN Condensed"/>
        </a:defRPr>
      </a:lvl1pPr>
      <a:lvl2pPr marL="0" marR="0" indent="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DIN Condensed"/>
          <a:ea typeface="DIN Condensed"/>
          <a:cs typeface="DIN Condensed"/>
          <a:sym typeface="DIN Condensed"/>
        </a:defRPr>
      </a:lvl2pPr>
      <a:lvl3pPr marL="0" marR="0" indent="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DIN Condensed"/>
          <a:ea typeface="DIN Condensed"/>
          <a:cs typeface="DIN Condensed"/>
          <a:sym typeface="DIN Condensed"/>
        </a:defRPr>
      </a:lvl3pPr>
      <a:lvl4pPr marL="0" marR="0" indent="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DIN Condensed"/>
          <a:ea typeface="DIN Condensed"/>
          <a:cs typeface="DIN Condensed"/>
          <a:sym typeface="DIN Condensed"/>
        </a:defRPr>
      </a:lvl4pPr>
      <a:lvl5pPr marL="0" marR="0" indent="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DIN Condensed"/>
          <a:ea typeface="DIN Condensed"/>
          <a:cs typeface="DIN Condensed"/>
          <a:sym typeface="DIN Condensed"/>
        </a:defRPr>
      </a:lvl5pPr>
      <a:lvl6pPr marL="0" marR="0" indent="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DIN Condensed"/>
          <a:ea typeface="DIN Condensed"/>
          <a:cs typeface="DIN Condensed"/>
          <a:sym typeface="DIN Condensed"/>
        </a:defRPr>
      </a:lvl6pPr>
      <a:lvl7pPr marL="0" marR="0" indent="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DIN Condensed"/>
          <a:ea typeface="DIN Condensed"/>
          <a:cs typeface="DIN Condensed"/>
          <a:sym typeface="DIN Condensed"/>
        </a:defRPr>
      </a:lvl7pPr>
      <a:lvl8pPr marL="0" marR="0" indent="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DIN Condensed"/>
          <a:ea typeface="DIN Condensed"/>
          <a:cs typeface="DIN Condensed"/>
          <a:sym typeface="DIN Condensed"/>
        </a:defRPr>
      </a:lvl8pPr>
      <a:lvl9pPr marL="0" marR="0" indent="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DIN Condensed"/>
          <a:ea typeface="DIN Condensed"/>
          <a:cs typeface="DIN Condensed"/>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1pPr>
      <a:lvl2pPr marL="9398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2pPr>
      <a:lvl3pPr marL="14097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3pPr>
      <a:lvl4pPr marL="18796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4pPr>
      <a:lvl5pPr marL="23495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5pPr>
      <a:lvl6pPr marL="28194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6pPr>
      <a:lvl7pPr marL="32893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7pPr>
      <a:lvl8pPr marL="37592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8pPr>
      <a:lvl9pPr marL="42291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9pPr>
    </p:bodyStyle>
    <p:otherStyle>
      <a:lvl1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1pPr>
      <a:lvl2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2pPr>
      <a:lvl3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3pPr>
      <a:lvl4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4pPr>
      <a:lvl5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5pPr>
      <a:lvl6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6pPr>
      <a:lvl7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7pPr>
      <a:lvl8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8pPr>
      <a:lvl9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agen" descr="Imagen"/>
          <p:cNvPicPr>
            <a:picLocks noGrp="1" noChangeAspect="1"/>
          </p:cNvPicPr>
          <p:nvPr>
            <p:ph type="pic" idx="13"/>
          </p:nvPr>
        </p:nvPicPr>
        <p:blipFill>
          <a:blip r:embed="rId2">
            <a:extLst/>
          </a:blip>
          <a:srcRect l="194" t="7974" r="115" b="23208"/>
          <a:stretch>
            <a:fillRect/>
          </a:stretch>
        </p:blipFill>
        <p:spPr>
          <a:xfrm>
            <a:off x="0" y="-1"/>
            <a:ext cx="13004800" cy="9753602"/>
          </a:xfrm>
          <a:prstGeom prst="rect">
            <a:avLst/>
          </a:prstGeom>
        </p:spPr>
      </p:pic>
      <p:sp>
        <p:nvSpPr>
          <p:cNvPr id="129" name="Marcador de texto 3"/>
          <p:cNvSpPr txBox="1">
            <a:spLocks noGrp="1"/>
          </p:cNvSpPr>
          <p:nvPr>
            <p:ph type="body" sz="half" idx="1"/>
          </p:nvPr>
        </p:nvSpPr>
        <p:spPr>
          <a:xfrm>
            <a:off x="0" y="4980197"/>
            <a:ext cx="13004800" cy="3606801"/>
          </a:xfrm>
          <a:prstGeom prst="rect">
            <a:avLst/>
          </a:prstGeom>
        </p:spPr>
        <p:txBody>
          <a:bodyPr/>
          <a:lstStyle/>
          <a:p>
            <a:pPr marL="0" indent="0" defTabSz="420623">
              <a:spcBef>
                <a:spcPts val="0"/>
              </a:spcBef>
              <a:buSzTx/>
              <a:buFontTx/>
              <a:buNone/>
              <a:defRPr sz="1472">
                <a:solidFill>
                  <a:srgbClr val="000000"/>
                </a:solidFill>
                <a:latin typeface="+mj-lt"/>
                <a:ea typeface="+mj-ea"/>
                <a:cs typeface="+mj-cs"/>
                <a:sym typeface="Helvetica"/>
              </a:defRPr>
            </a:pPr>
            <a:endParaRPr dirty="0"/>
          </a:p>
          <a:p>
            <a:pPr marL="0" indent="0" defTabSz="420623">
              <a:spcBef>
                <a:spcPts val="0"/>
              </a:spcBef>
              <a:buSzTx/>
              <a:buFontTx/>
              <a:buNone/>
              <a:defRPr sz="1472">
                <a:solidFill>
                  <a:srgbClr val="000000"/>
                </a:solidFill>
                <a:latin typeface="+mj-lt"/>
                <a:ea typeface="+mj-ea"/>
                <a:cs typeface="+mj-cs"/>
                <a:sym typeface="Helvetica"/>
              </a:defRPr>
            </a:pPr>
            <a:endParaRPr dirty="0"/>
          </a:p>
          <a:p>
            <a:pPr marL="0" indent="0" algn="ctr" defTabSz="537463">
              <a:spcBef>
                <a:spcPts val="1600"/>
              </a:spcBef>
              <a:buSzTx/>
              <a:buNone/>
              <a:defRPr sz="6072">
                <a:solidFill>
                  <a:srgbClr val="FF0000"/>
                </a:solidFill>
                <a:latin typeface="DIN Condensed"/>
                <a:ea typeface="DIN Condensed"/>
                <a:cs typeface="DIN Condensed"/>
                <a:sym typeface="DIN Condensed"/>
              </a:defRPr>
            </a:pPr>
            <a:r>
              <a:rPr dirty="0"/>
              <a:t> El libro de texto y la construcción de significados en el aula de lenguas: </a:t>
            </a:r>
            <a:r>
              <a:rPr lang="es-ES_tradnl" dirty="0" smtClean="0"/>
              <a:t>una </a:t>
            </a:r>
            <a:r>
              <a:rPr dirty="0" smtClean="0"/>
              <a:t>perspectiva </a:t>
            </a:r>
            <a:r>
              <a:rPr dirty="0"/>
              <a:t>crítica</a:t>
            </a:r>
          </a:p>
        </p:txBody>
      </p:sp>
      <p:sp>
        <p:nvSpPr>
          <p:cNvPr id="130" name="Marcador de texto 4"/>
          <p:cNvSpPr txBox="1">
            <a:spLocks noGrp="1"/>
          </p:cNvSpPr>
          <p:nvPr>
            <p:ph type="body" idx="15"/>
          </p:nvPr>
        </p:nvSpPr>
        <p:spPr>
          <a:xfrm>
            <a:off x="410229" y="8885948"/>
            <a:ext cx="11861801" cy="597904"/>
          </a:xfrm>
          <a:prstGeom prst="rect">
            <a:avLst/>
          </a:prstGeom>
          <a:extLst>
            <a:ext uri="{C572A759-6A51-4108-AA02-DFA0A04FC94B}">
              <ma14:wrappingTextBoxFlag xmlns:ma14="http://schemas.microsoft.com/office/mac/drawingml/2011/main" val="1"/>
            </a:ext>
          </a:extLst>
        </p:spPr>
        <p:txBody>
          <a:bodyPr/>
          <a:lstStyle>
            <a:lvl1pPr marL="0" indent="0" algn="r" defTabSz="350520">
              <a:lnSpc>
                <a:spcPct val="63000"/>
              </a:lnSpc>
              <a:spcBef>
                <a:spcPts val="300"/>
              </a:spcBef>
              <a:buSzTx/>
              <a:buFontTx/>
              <a:buNone/>
              <a:defRPr sz="2880" i="1">
                <a:solidFill>
                  <a:srgbClr val="FFFFFF"/>
                </a:solidFill>
              </a:defRPr>
            </a:lvl1pPr>
          </a:lstStyle>
          <a:p>
            <a:r>
              <a:t>Mtra. Shel G Galván</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ítulo 3"/>
          <p:cNvSpPr txBox="1">
            <a:spLocks noGrp="1"/>
          </p:cNvSpPr>
          <p:nvPr>
            <p:ph type="title"/>
          </p:nvPr>
        </p:nvSpPr>
        <p:spPr>
          <a:xfrm>
            <a:off x="3374620" y="779218"/>
            <a:ext cx="6015197" cy="800569"/>
          </a:xfrm>
          <a:prstGeom prst="rect">
            <a:avLst/>
          </a:prstGeom>
        </p:spPr>
        <p:txBody>
          <a:bodyPr>
            <a:normAutofit fontScale="90000"/>
          </a:bodyPr>
          <a:lstStyle>
            <a:lvl1pPr>
              <a:defRPr sz="4600">
                <a:solidFill>
                  <a:srgbClr val="CF0807"/>
                </a:solidFill>
              </a:defRPr>
            </a:lvl1pPr>
          </a:lstStyle>
          <a:p>
            <a:r>
              <a:rPr lang="es-ES_tradnl" dirty="0" smtClean="0"/>
              <a:t>MARCO ANAL</a:t>
            </a:r>
            <a:r>
              <a:rPr lang="es-ES_tradnl" dirty="0" smtClean="0"/>
              <a:t>ÍTICO: CATEGORÍAS</a:t>
            </a:r>
            <a:endParaRPr dirty="0"/>
          </a:p>
        </p:txBody>
      </p:sp>
      <p:pic>
        <p:nvPicPr>
          <p:cNvPr id="3" name="Imagen 2"/>
          <p:cNvPicPr>
            <a:picLocks noChangeAspect="1"/>
          </p:cNvPicPr>
          <p:nvPr/>
        </p:nvPicPr>
        <p:blipFill>
          <a:blip r:embed="rId2"/>
          <a:stretch>
            <a:fillRect/>
          </a:stretch>
        </p:blipFill>
        <p:spPr>
          <a:xfrm>
            <a:off x="3788382" y="5806726"/>
            <a:ext cx="5944365" cy="3730974"/>
          </a:xfrm>
          <a:prstGeom prst="rect">
            <a:avLst/>
          </a:prstGeom>
        </p:spPr>
      </p:pic>
      <p:pic>
        <p:nvPicPr>
          <p:cNvPr id="4" name="Imagen 3"/>
          <p:cNvPicPr>
            <a:picLocks noChangeAspect="1"/>
          </p:cNvPicPr>
          <p:nvPr/>
        </p:nvPicPr>
        <p:blipFill>
          <a:blip r:embed="rId3"/>
          <a:stretch>
            <a:fillRect/>
          </a:stretch>
        </p:blipFill>
        <p:spPr>
          <a:xfrm>
            <a:off x="708725" y="2062401"/>
            <a:ext cx="5331790" cy="3377965"/>
          </a:xfrm>
          <a:prstGeom prst="rect">
            <a:avLst/>
          </a:prstGeom>
        </p:spPr>
      </p:pic>
      <p:pic>
        <p:nvPicPr>
          <p:cNvPr id="6" name="Imagen 5"/>
          <p:cNvPicPr>
            <a:picLocks noChangeAspect="1"/>
          </p:cNvPicPr>
          <p:nvPr/>
        </p:nvPicPr>
        <p:blipFill>
          <a:blip r:embed="rId4"/>
          <a:stretch>
            <a:fillRect/>
          </a:stretch>
        </p:blipFill>
        <p:spPr>
          <a:xfrm>
            <a:off x="6951094" y="2062401"/>
            <a:ext cx="4931867" cy="3377965"/>
          </a:xfrm>
          <a:prstGeom prst="rect">
            <a:avLst/>
          </a:prstGeom>
        </p:spPr>
      </p:pic>
    </p:spTree>
    <p:extLst>
      <p:ext uri="{BB962C8B-B14F-4D97-AF65-F5344CB8AC3E}">
        <p14:creationId xmlns:p14="http://schemas.microsoft.com/office/powerpoint/2010/main" val="1636933332"/>
      </p:ext>
    </p:extLst>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ítulo 3"/>
          <p:cNvSpPr txBox="1">
            <a:spLocks noGrp="1"/>
          </p:cNvSpPr>
          <p:nvPr>
            <p:ph type="title"/>
          </p:nvPr>
        </p:nvSpPr>
        <p:spPr>
          <a:xfrm>
            <a:off x="5160388" y="1112897"/>
            <a:ext cx="3780411" cy="800569"/>
          </a:xfrm>
          <a:prstGeom prst="rect">
            <a:avLst/>
          </a:prstGeom>
        </p:spPr>
        <p:txBody>
          <a:bodyPr>
            <a:normAutofit fontScale="90000"/>
          </a:bodyPr>
          <a:lstStyle>
            <a:lvl1pPr>
              <a:defRPr sz="4600">
                <a:solidFill>
                  <a:srgbClr val="CF0807"/>
                </a:solidFill>
              </a:defRPr>
            </a:lvl1pPr>
          </a:lstStyle>
          <a:p>
            <a:r>
              <a:rPr lang="es-ES_tradnl" dirty="0" smtClean="0"/>
              <a:t>EN EL LIBRO DE TEXTO</a:t>
            </a:r>
            <a:endParaRPr dirty="0"/>
          </a:p>
        </p:txBody>
      </p:sp>
      <p:pic>
        <p:nvPicPr>
          <p:cNvPr id="7" name="officeArt object" descr="Picture 2"/>
          <p:cNvPicPr/>
          <p:nvPr/>
        </p:nvPicPr>
        <p:blipFill>
          <a:blip r:embed="rId2">
            <a:extLst/>
          </a:blip>
          <a:stretch>
            <a:fillRect/>
          </a:stretch>
        </p:blipFill>
        <p:spPr>
          <a:xfrm>
            <a:off x="1490133" y="1913466"/>
            <a:ext cx="10278533" cy="7027333"/>
          </a:xfrm>
          <a:prstGeom prst="rect">
            <a:avLst/>
          </a:prstGeom>
          <a:ln w="12700" cap="flat">
            <a:noFill/>
            <a:miter lim="400000"/>
          </a:ln>
          <a:effectLst/>
        </p:spPr>
      </p:pic>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ítulo 3"/>
          <p:cNvSpPr txBox="1">
            <a:spLocks noGrp="1"/>
          </p:cNvSpPr>
          <p:nvPr>
            <p:ph type="title"/>
          </p:nvPr>
        </p:nvSpPr>
        <p:spPr>
          <a:xfrm>
            <a:off x="5160388" y="1112897"/>
            <a:ext cx="3780411" cy="800569"/>
          </a:xfrm>
          <a:prstGeom prst="rect">
            <a:avLst/>
          </a:prstGeom>
        </p:spPr>
        <p:txBody>
          <a:bodyPr>
            <a:normAutofit fontScale="90000"/>
          </a:bodyPr>
          <a:lstStyle>
            <a:lvl1pPr>
              <a:defRPr sz="4600">
                <a:solidFill>
                  <a:srgbClr val="CF0807"/>
                </a:solidFill>
              </a:defRPr>
            </a:lvl1pPr>
          </a:lstStyle>
          <a:p>
            <a:r>
              <a:rPr lang="es-ES_tradnl" dirty="0" smtClean="0"/>
              <a:t>EN EL LIBRO DE TEXTO</a:t>
            </a:r>
            <a:endParaRPr dirty="0"/>
          </a:p>
        </p:txBody>
      </p:sp>
      <p:pic>
        <p:nvPicPr>
          <p:cNvPr id="7" name="officeArt object" descr="Picture 2"/>
          <p:cNvPicPr/>
          <p:nvPr/>
        </p:nvPicPr>
        <p:blipFill>
          <a:blip r:embed="rId2">
            <a:extLst/>
          </a:blip>
          <a:stretch>
            <a:fillRect/>
          </a:stretch>
        </p:blipFill>
        <p:spPr>
          <a:xfrm>
            <a:off x="1490133" y="1913466"/>
            <a:ext cx="10278533" cy="7027333"/>
          </a:xfrm>
          <a:prstGeom prst="rect">
            <a:avLst/>
          </a:prstGeom>
          <a:ln w="12700" cap="flat">
            <a:noFill/>
            <a:miter lim="400000"/>
          </a:ln>
          <a:effectLst/>
        </p:spPr>
      </p:pic>
      <p:sp>
        <p:nvSpPr>
          <p:cNvPr id="8" name="Marcador de texto 4"/>
          <p:cNvSpPr txBox="1">
            <a:spLocks noGrp="1"/>
          </p:cNvSpPr>
          <p:nvPr>
            <p:ph type="body" idx="1"/>
          </p:nvPr>
        </p:nvSpPr>
        <p:spPr>
          <a:xfrm>
            <a:off x="7382933" y="2116666"/>
            <a:ext cx="4978400" cy="3014134"/>
          </a:xfrm>
          <a:prstGeom prst="rect">
            <a:avLst/>
          </a:prstGeom>
          <a:ln w="12700" cap="flat">
            <a:noFill/>
            <a:prstDash val="solid"/>
            <a:miter lim="400000"/>
          </a:ln>
        </p:spPr>
        <p:txBody>
          <a:bodyPr anchor="t">
            <a:normAutofit fontScale="92500"/>
          </a:bodyPr>
          <a:lstStyle/>
          <a:p>
            <a:pPr marL="0" indent="0" algn="just" defTabSz="182880">
              <a:lnSpc>
                <a:spcPct val="150000"/>
              </a:lnSpc>
              <a:spcBef>
                <a:spcPts val="0"/>
              </a:spcBef>
              <a:buSzTx/>
              <a:buFontTx/>
              <a:buNone/>
              <a:defRPr sz="1560">
                <a:solidFill>
                  <a:srgbClr val="000000"/>
                </a:solidFill>
                <a:uFill>
                  <a:solidFill>
                    <a:srgbClr val="000000"/>
                  </a:solidFill>
                </a:uFill>
                <a:latin typeface="Times New Roman"/>
                <a:ea typeface="Times New Roman"/>
                <a:cs typeface="Times New Roman"/>
                <a:sym typeface="Times New Roman"/>
              </a:defRPr>
            </a:pPr>
            <a:r>
              <a:rPr lang="es-ES_tradnl" dirty="0" smtClean="0">
                <a:latin typeface="Arial"/>
                <a:ea typeface="Arial"/>
                <a:cs typeface="Arial"/>
                <a:sym typeface="Arial"/>
              </a:rPr>
              <a:t>¿qué tipo de realidad social y de actores sociales se representan en este contenido del libro de texto? ¿cu</a:t>
            </a:r>
            <a:r>
              <a:rPr lang="es-ES_tradnl" dirty="0" smtClean="0">
                <a:latin typeface="Arial"/>
                <a:ea typeface="Arial"/>
                <a:cs typeface="Arial"/>
                <a:sym typeface="Arial"/>
              </a:rPr>
              <a:t>áles se excluyen?</a:t>
            </a:r>
          </a:p>
          <a:p>
            <a:pPr marL="0" indent="0" algn="just" defTabSz="182880">
              <a:lnSpc>
                <a:spcPct val="150000"/>
              </a:lnSpc>
              <a:spcBef>
                <a:spcPts val="0"/>
              </a:spcBef>
              <a:buSzTx/>
              <a:buFontTx/>
              <a:buNone/>
              <a:defRPr sz="1560">
                <a:solidFill>
                  <a:srgbClr val="000000"/>
                </a:solidFill>
                <a:uFill>
                  <a:solidFill>
                    <a:srgbClr val="000000"/>
                  </a:solidFill>
                </a:uFill>
                <a:latin typeface="Times New Roman"/>
                <a:ea typeface="Times New Roman"/>
                <a:cs typeface="Times New Roman"/>
                <a:sym typeface="Times New Roman"/>
              </a:defRPr>
            </a:pPr>
            <a:endParaRPr lang="es-ES_tradnl" dirty="0" smtClean="0">
              <a:latin typeface="Arial"/>
              <a:ea typeface="Arial"/>
              <a:cs typeface="Arial"/>
              <a:sym typeface="Arial"/>
            </a:endParaRPr>
          </a:p>
          <a:p>
            <a:pPr marL="0" indent="0" algn="just" defTabSz="182880">
              <a:lnSpc>
                <a:spcPct val="150000"/>
              </a:lnSpc>
              <a:spcBef>
                <a:spcPts val="0"/>
              </a:spcBef>
              <a:buSzTx/>
              <a:buNone/>
              <a:defRPr sz="1560">
                <a:solidFill>
                  <a:srgbClr val="000000"/>
                </a:solidFill>
                <a:uFill>
                  <a:solidFill>
                    <a:srgbClr val="000000"/>
                  </a:solidFill>
                </a:uFill>
                <a:latin typeface="Times New Roman"/>
                <a:ea typeface="Times New Roman"/>
                <a:cs typeface="Times New Roman"/>
                <a:sym typeface="Times New Roman"/>
              </a:defRPr>
            </a:pPr>
            <a:r>
              <a:rPr lang="es-ES_tradnl" dirty="0">
                <a:latin typeface="Arial"/>
                <a:ea typeface="Arial"/>
                <a:cs typeface="Arial"/>
                <a:sym typeface="Arial"/>
              </a:rPr>
              <a:t>¿concuerdan con la realidad social y la personalidad de los estudiantes?</a:t>
            </a:r>
          </a:p>
          <a:p>
            <a:pPr marL="0" indent="0" algn="just" defTabSz="182880">
              <a:lnSpc>
                <a:spcPct val="150000"/>
              </a:lnSpc>
              <a:spcBef>
                <a:spcPts val="0"/>
              </a:spcBef>
              <a:buSzTx/>
              <a:buFontTx/>
              <a:buNone/>
              <a:defRPr sz="1560">
                <a:solidFill>
                  <a:srgbClr val="000000"/>
                </a:solidFill>
                <a:uFill>
                  <a:solidFill>
                    <a:srgbClr val="000000"/>
                  </a:solidFill>
                </a:uFill>
                <a:latin typeface="Times New Roman"/>
                <a:ea typeface="Times New Roman"/>
                <a:cs typeface="Times New Roman"/>
                <a:sym typeface="Times New Roman"/>
              </a:defRPr>
            </a:pPr>
            <a:endParaRPr lang="es-ES_tradnl" dirty="0" smtClean="0">
              <a:latin typeface="Arial"/>
              <a:ea typeface="Arial"/>
              <a:cs typeface="Arial"/>
              <a:sym typeface="Arial"/>
            </a:endParaRPr>
          </a:p>
          <a:p>
            <a:pPr marL="0" indent="0" algn="just" defTabSz="182880">
              <a:lnSpc>
                <a:spcPct val="150000"/>
              </a:lnSpc>
              <a:spcBef>
                <a:spcPts val="0"/>
              </a:spcBef>
              <a:buSzTx/>
              <a:buNone/>
              <a:defRPr sz="1560">
                <a:solidFill>
                  <a:srgbClr val="000000"/>
                </a:solidFill>
                <a:uFill>
                  <a:solidFill>
                    <a:srgbClr val="000000"/>
                  </a:solidFill>
                </a:uFill>
                <a:latin typeface="Times New Roman"/>
                <a:ea typeface="Times New Roman"/>
                <a:cs typeface="Times New Roman"/>
                <a:sym typeface="Times New Roman"/>
              </a:defRPr>
            </a:pPr>
            <a:r>
              <a:rPr lang="es-ES_tradnl" dirty="0">
                <a:latin typeface="Arial"/>
                <a:ea typeface="Arial"/>
                <a:cs typeface="Arial"/>
                <a:sym typeface="Arial"/>
              </a:rPr>
              <a:t>¿Cuál es </a:t>
            </a:r>
            <a:r>
              <a:rPr lang="es-ES_tradnl" dirty="0" smtClean="0">
                <a:latin typeface="Arial"/>
                <a:ea typeface="Arial"/>
                <a:cs typeface="Arial"/>
                <a:sym typeface="Arial"/>
              </a:rPr>
              <a:t>el impacto potencial de estos significados, que el material promueve?</a:t>
            </a:r>
          </a:p>
          <a:p>
            <a:pPr marL="0" indent="0" algn="just" defTabSz="182880">
              <a:lnSpc>
                <a:spcPct val="150000"/>
              </a:lnSpc>
              <a:spcBef>
                <a:spcPts val="0"/>
              </a:spcBef>
              <a:buSzTx/>
              <a:buNone/>
              <a:defRPr sz="1560">
                <a:solidFill>
                  <a:srgbClr val="000000"/>
                </a:solidFill>
                <a:uFill>
                  <a:solidFill>
                    <a:srgbClr val="000000"/>
                  </a:solidFill>
                </a:uFill>
                <a:latin typeface="Times New Roman"/>
                <a:ea typeface="Times New Roman"/>
                <a:cs typeface="Times New Roman"/>
                <a:sym typeface="Times New Roman"/>
              </a:defRPr>
            </a:pPr>
            <a:endParaRPr lang="es-ES_tradnl" dirty="0">
              <a:latin typeface="Arial"/>
              <a:ea typeface="Arial"/>
              <a:cs typeface="Arial"/>
              <a:sym typeface="Arial"/>
            </a:endParaRPr>
          </a:p>
          <a:p>
            <a:pPr marL="0" indent="0" algn="just" defTabSz="182880">
              <a:lnSpc>
                <a:spcPct val="150000"/>
              </a:lnSpc>
              <a:spcBef>
                <a:spcPts val="0"/>
              </a:spcBef>
              <a:buSzTx/>
              <a:buNone/>
              <a:defRPr sz="1560">
                <a:solidFill>
                  <a:srgbClr val="000000"/>
                </a:solidFill>
                <a:uFill>
                  <a:solidFill>
                    <a:srgbClr val="000000"/>
                  </a:solidFill>
                </a:uFill>
                <a:latin typeface="Times New Roman"/>
                <a:ea typeface="Times New Roman"/>
                <a:cs typeface="Times New Roman"/>
                <a:sym typeface="Times New Roman"/>
              </a:defRPr>
            </a:pPr>
            <a:endParaRPr lang="es-ES_tradnl" dirty="0">
              <a:latin typeface="Arial"/>
              <a:ea typeface="Arial"/>
              <a:cs typeface="Arial"/>
              <a:sym typeface="Arial"/>
            </a:endParaRPr>
          </a:p>
          <a:p>
            <a:pPr marL="0" indent="0" algn="just" defTabSz="182880">
              <a:lnSpc>
                <a:spcPct val="150000"/>
              </a:lnSpc>
              <a:spcBef>
                <a:spcPts val="0"/>
              </a:spcBef>
              <a:buSzTx/>
              <a:buFontTx/>
              <a:buNone/>
              <a:defRPr sz="1560">
                <a:solidFill>
                  <a:srgbClr val="000000"/>
                </a:solidFill>
                <a:uFill>
                  <a:solidFill>
                    <a:srgbClr val="000000"/>
                  </a:solidFill>
                </a:uFill>
                <a:latin typeface="Times New Roman"/>
                <a:ea typeface="Times New Roman"/>
                <a:cs typeface="Times New Roman"/>
                <a:sym typeface="Times New Roman"/>
              </a:defRPr>
            </a:pPr>
            <a:endParaRPr dirty="0">
              <a:latin typeface="Arial"/>
              <a:ea typeface="Arial"/>
              <a:cs typeface="Arial"/>
              <a:sym typeface="Arial"/>
            </a:endParaRPr>
          </a:p>
        </p:txBody>
      </p:sp>
    </p:spTree>
    <p:extLst>
      <p:ext uri="{BB962C8B-B14F-4D97-AF65-F5344CB8AC3E}">
        <p14:creationId xmlns:p14="http://schemas.microsoft.com/office/powerpoint/2010/main" val="3562005591"/>
      </p:ext>
    </p:extLst>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txBox="1">
            <a:spLocks noGrp="1"/>
          </p:cNvSpPr>
          <p:nvPr>
            <p:ph type="title"/>
          </p:nvPr>
        </p:nvSpPr>
        <p:spPr>
          <a:xfrm>
            <a:off x="5160389" y="865717"/>
            <a:ext cx="2324144" cy="800569"/>
          </a:xfrm>
          <a:prstGeom prst="rect">
            <a:avLst/>
          </a:prstGeom>
        </p:spPr>
        <p:txBody>
          <a:bodyPr>
            <a:normAutofit fontScale="90000"/>
          </a:bodyPr>
          <a:lstStyle>
            <a:lvl1pPr>
              <a:defRPr sz="4600">
                <a:solidFill>
                  <a:srgbClr val="CF0807"/>
                </a:solidFill>
              </a:defRPr>
            </a:lvl1pPr>
          </a:lstStyle>
          <a:p>
            <a:r>
              <a:rPr lang="es-ES_tradnl" dirty="0" smtClean="0"/>
              <a:t>EN EL AULA</a:t>
            </a:r>
            <a:endParaRPr dirty="0"/>
          </a:p>
        </p:txBody>
      </p:sp>
      <p:pic>
        <p:nvPicPr>
          <p:cNvPr id="7" name="Imagen 6"/>
          <p:cNvPicPr>
            <a:picLocks noChangeAspect="1"/>
          </p:cNvPicPr>
          <p:nvPr/>
        </p:nvPicPr>
        <p:blipFill>
          <a:blip r:embed="rId2"/>
          <a:stretch>
            <a:fillRect/>
          </a:stretch>
        </p:blipFill>
        <p:spPr>
          <a:xfrm>
            <a:off x="1265766" y="2252133"/>
            <a:ext cx="5246641" cy="5786966"/>
          </a:xfrm>
          <a:prstGeom prst="rect">
            <a:avLst/>
          </a:prstGeom>
        </p:spPr>
      </p:pic>
      <p:pic>
        <p:nvPicPr>
          <p:cNvPr id="8" name="Imagen 7"/>
          <p:cNvPicPr>
            <a:picLocks noChangeAspect="1"/>
          </p:cNvPicPr>
          <p:nvPr/>
        </p:nvPicPr>
        <p:blipFill>
          <a:blip r:embed="rId3"/>
          <a:stretch>
            <a:fillRect/>
          </a:stretch>
        </p:blipFill>
        <p:spPr>
          <a:xfrm>
            <a:off x="6999629" y="2252133"/>
            <a:ext cx="5663944" cy="5786966"/>
          </a:xfrm>
          <a:prstGeom prst="rect">
            <a:avLst/>
          </a:prstGeom>
        </p:spPr>
      </p:pic>
    </p:spTree>
    <p:extLst>
      <p:ext uri="{BB962C8B-B14F-4D97-AF65-F5344CB8AC3E}">
        <p14:creationId xmlns:p14="http://schemas.microsoft.com/office/powerpoint/2010/main" val="982532278"/>
      </p:ext>
    </p:extLst>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p:cNvSpPr txBox="1">
            <a:spLocks noGrp="1"/>
          </p:cNvSpPr>
          <p:nvPr>
            <p:ph type="title"/>
          </p:nvPr>
        </p:nvSpPr>
        <p:spPr>
          <a:xfrm>
            <a:off x="5160389" y="865717"/>
            <a:ext cx="2324144" cy="800569"/>
          </a:xfrm>
          <a:prstGeom prst="rect">
            <a:avLst/>
          </a:prstGeom>
        </p:spPr>
        <p:txBody>
          <a:bodyPr>
            <a:normAutofit fontScale="90000"/>
          </a:bodyPr>
          <a:lstStyle>
            <a:lvl1pPr>
              <a:defRPr sz="4600">
                <a:solidFill>
                  <a:srgbClr val="CF0807"/>
                </a:solidFill>
              </a:defRPr>
            </a:lvl1pPr>
          </a:lstStyle>
          <a:p>
            <a:r>
              <a:rPr lang="es-ES_tradnl" dirty="0" smtClean="0"/>
              <a:t>EN EL AULA</a:t>
            </a:r>
            <a:endParaRPr dirty="0"/>
          </a:p>
        </p:txBody>
      </p:sp>
      <p:pic>
        <p:nvPicPr>
          <p:cNvPr id="2" name="Imagen 1"/>
          <p:cNvPicPr>
            <a:picLocks noChangeAspect="1"/>
          </p:cNvPicPr>
          <p:nvPr/>
        </p:nvPicPr>
        <p:blipFill>
          <a:blip r:embed="rId2"/>
          <a:stretch>
            <a:fillRect/>
          </a:stretch>
        </p:blipFill>
        <p:spPr>
          <a:xfrm>
            <a:off x="1282700" y="2336800"/>
            <a:ext cx="6491720" cy="4233333"/>
          </a:xfrm>
          <a:prstGeom prst="rect">
            <a:avLst/>
          </a:prstGeom>
        </p:spPr>
      </p:pic>
      <p:sp>
        <p:nvSpPr>
          <p:cNvPr id="9" name="Marcador de texto 4"/>
          <p:cNvSpPr txBox="1">
            <a:spLocks noGrp="1"/>
          </p:cNvSpPr>
          <p:nvPr>
            <p:ph type="body" idx="1"/>
          </p:nvPr>
        </p:nvSpPr>
        <p:spPr>
          <a:xfrm>
            <a:off x="7937770" y="6366933"/>
            <a:ext cx="4305030" cy="2861733"/>
          </a:xfrm>
          <a:prstGeom prst="rect">
            <a:avLst/>
          </a:prstGeom>
          <a:ln w="12700" cap="flat">
            <a:noFill/>
            <a:prstDash val="solid"/>
            <a:miter lim="400000"/>
          </a:ln>
        </p:spPr>
        <p:txBody>
          <a:bodyPr anchor="t">
            <a:normAutofit/>
          </a:bodyPr>
          <a:lstStyle/>
          <a:p>
            <a:pPr marL="0" indent="0" algn="just" defTabSz="182880">
              <a:lnSpc>
                <a:spcPct val="150000"/>
              </a:lnSpc>
              <a:spcBef>
                <a:spcPts val="0"/>
              </a:spcBef>
              <a:buSzTx/>
              <a:buFontTx/>
              <a:buNone/>
              <a:defRPr sz="1560">
                <a:solidFill>
                  <a:srgbClr val="000000"/>
                </a:solidFill>
                <a:uFill>
                  <a:solidFill>
                    <a:srgbClr val="000000"/>
                  </a:solidFill>
                </a:uFill>
                <a:latin typeface="Times New Roman"/>
                <a:ea typeface="Times New Roman"/>
                <a:cs typeface="Times New Roman"/>
                <a:sym typeface="Times New Roman"/>
              </a:defRPr>
            </a:pPr>
            <a:endParaRPr lang="es-ES_tradnl" dirty="0" smtClean="0">
              <a:latin typeface="Arial"/>
              <a:ea typeface="Arial"/>
              <a:cs typeface="Arial"/>
              <a:sym typeface="Arial"/>
            </a:endParaRPr>
          </a:p>
          <a:p>
            <a:pPr marL="0" indent="0" algn="just" defTabSz="182880">
              <a:lnSpc>
                <a:spcPct val="150000"/>
              </a:lnSpc>
              <a:spcBef>
                <a:spcPts val="0"/>
              </a:spcBef>
              <a:buSzTx/>
              <a:buNone/>
              <a:defRPr sz="1560">
                <a:solidFill>
                  <a:srgbClr val="000000"/>
                </a:solidFill>
                <a:uFill>
                  <a:solidFill>
                    <a:srgbClr val="000000"/>
                  </a:solidFill>
                </a:uFill>
                <a:latin typeface="Times New Roman"/>
                <a:ea typeface="Times New Roman"/>
                <a:cs typeface="Times New Roman"/>
                <a:sym typeface="Times New Roman"/>
              </a:defRPr>
            </a:pPr>
            <a:r>
              <a:rPr lang="es-ES_tradnl" dirty="0">
                <a:latin typeface="Arial"/>
                <a:ea typeface="Arial"/>
                <a:cs typeface="Arial"/>
                <a:sym typeface="Arial"/>
              </a:rPr>
              <a:t>¿Cuál es el impacto potencial de estos </a:t>
            </a:r>
            <a:r>
              <a:rPr lang="es-ES_tradnl" dirty="0" smtClean="0">
                <a:latin typeface="Arial"/>
                <a:ea typeface="Arial"/>
                <a:cs typeface="Arial"/>
                <a:sym typeface="Arial"/>
              </a:rPr>
              <a:t>significados, construidos en el aula a partir del texto?</a:t>
            </a:r>
          </a:p>
          <a:p>
            <a:pPr marL="0" indent="0" algn="just" defTabSz="182880">
              <a:lnSpc>
                <a:spcPct val="150000"/>
              </a:lnSpc>
              <a:spcBef>
                <a:spcPts val="0"/>
              </a:spcBef>
              <a:buSzTx/>
              <a:buNone/>
              <a:defRPr sz="1560">
                <a:solidFill>
                  <a:srgbClr val="000000"/>
                </a:solidFill>
                <a:uFill>
                  <a:solidFill>
                    <a:srgbClr val="000000"/>
                  </a:solidFill>
                </a:uFill>
                <a:latin typeface="Times New Roman"/>
                <a:ea typeface="Times New Roman"/>
                <a:cs typeface="Times New Roman"/>
                <a:sym typeface="Times New Roman"/>
              </a:defRPr>
            </a:pPr>
            <a:endParaRPr lang="es-ES_tradnl" dirty="0">
              <a:latin typeface="Arial"/>
              <a:ea typeface="Arial"/>
              <a:cs typeface="Arial"/>
              <a:sym typeface="Arial"/>
            </a:endParaRPr>
          </a:p>
          <a:p>
            <a:pPr marL="0" indent="0" algn="just" defTabSz="182880">
              <a:lnSpc>
                <a:spcPct val="150000"/>
              </a:lnSpc>
              <a:spcBef>
                <a:spcPts val="0"/>
              </a:spcBef>
              <a:buSzTx/>
              <a:buFontTx/>
              <a:buNone/>
              <a:defRPr sz="1560">
                <a:solidFill>
                  <a:srgbClr val="000000"/>
                </a:solidFill>
                <a:uFill>
                  <a:solidFill>
                    <a:srgbClr val="000000"/>
                  </a:solidFill>
                </a:uFill>
                <a:latin typeface="Times New Roman"/>
                <a:ea typeface="Times New Roman"/>
                <a:cs typeface="Times New Roman"/>
                <a:sym typeface="Times New Roman"/>
              </a:defRPr>
            </a:pPr>
            <a:r>
              <a:rPr lang="es-ES_tradnl" dirty="0" smtClean="0">
                <a:latin typeface="Arial"/>
                <a:ea typeface="Arial"/>
                <a:cs typeface="Arial"/>
                <a:sym typeface="Arial"/>
              </a:rPr>
              <a:t>¿C</a:t>
            </a:r>
            <a:r>
              <a:rPr lang="es-ES_tradnl" dirty="0" smtClean="0">
                <a:latin typeface="Arial"/>
                <a:ea typeface="Arial"/>
                <a:cs typeface="Arial"/>
                <a:sym typeface="Arial"/>
              </a:rPr>
              <a:t>ómo se construye la identidad de </a:t>
            </a:r>
            <a:r>
              <a:rPr lang="es-ES_tradnl" dirty="0" err="1" smtClean="0">
                <a:latin typeface="Arial"/>
                <a:ea typeface="Arial"/>
                <a:cs typeface="Arial"/>
                <a:sym typeface="Arial"/>
              </a:rPr>
              <a:t>l@s</a:t>
            </a:r>
            <a:r>
              <a:rPr lang="es-ES_tradnl" dirty="0" smtClean="0">
                <a:latin typeface="Arial"/>
                <a:ea typeface="Arial"/>
                <a:cs typeface="Arial"/>
                <a:sym typeface="Arial"/>
              </a:rPr>
              <a:t> </a:t>
            </a:r>
            <a:r>
              <a:rPr lang="es-ES_tradnl" dirty="0" err="1" smtClean="0">
                <a:latin typeface="Arial"/>
                <a:ea typeface="Arial"/>
                <a:cs typeface="Arial"/>
                <a:sym typeface="Arial"/>
              </a:rPr>
              <a:t>mexican</a:t>
            </a:r>
            <a:r>
              <a:rPr lang="es-ES_tradnl" dirty="0" err="1">
                <a:latin typeface="Arial"/>
                <a:ea typeface="Arial"/>
                <a:cs typeface="Arial"/>
                <a:sym typeface="Arial"/>
              </a:rPr>
              <a:t>@s</a:t>
            </a:r>
            <a:r>
              <a:rPr lang="es-ES_tradnl" dirty="0" smtClean="0">
                <a:latin typeface="Arial"/>
                <a:ea typeface="Arial"/>
                <a:cs typeface="Arial"/>
                <a:sym typeface="Arial"/>
              </a:rPr>
              <a:t> después de esta mediación?</a:t>
            </a:r>
          </a:p>
          <a:p>
            <a:pPr marL="0" indent="0" algn="just" defTabSz="182880">
              <a:lnSpc>
                <a:spcPct val="150000"/>
              </a:lnSpc>
              <a:spcBef>
                <a:spcPts val="0"/>
              </a:spcBef>
              <a:buSzTx/>
              <a:buFontTx/>
              <a:buNone/>
              <a:defRPr sz="1560">
                <a:solidFill>
                  <a:srgbClr val="000000"/>
                </a:solidFill>
                <a:uFill>
                  <a:solidFill>
                    <a:srgbClr val="000000"/>
                  </a:solidFill>
                </a:uFill>
                <a:latin typeface="Times New Roman"/>
                <a:ea typeface="Times New Roman"/>
                <a:cs typeface="Times New Roman"/>
                <a:sym typeface="Times New Roman"/>
              </a:defRPr>
            </a:pPr>
            <a:endParaRPr lang="es-ES_tradnl" dirty="0">
              <a:latin typeface="Arial"/>
              <a:ea typeface="Arial"/>
              <a:cs typeface="Arial"/>
              <a:sym typeface="Arial"/>
            </a:endParaRPr>
          </a:p>
          <a:p>
            <a:pPr marL="0" indent="0" algn="just" defTabSz="182880">
              <a:lnSpc>
                <a:spcPct val="150000"/>
              </a:lnSpc>
              <a:spcBef>
                <a:spcPts val="0"/>
              </a:spcBef>
              <a:buSzTx/>
              <a:buFontTx/>
              <a:buNone/>
              <a:defRPr sz="1560">
                <a:solidFill>
                  <a:srgbClr val="000000"/>
                </a:solidFill>
                <a:uFill>
                  <a:solidFill>
                    <a:srgbClr val="000000"/>
                  </a:solidFill>
                </a:uFill>
                <a:latin typeface="Times New Roman"/>
                <a:ea typeface="Times New Roman"/>
                <a:cs typeface="Times New Roman"/>
                <a:sym typeface="Times New Roman"/>
              </a:defRPr>
            </a:pPr>
            <a:endParaRPr dirty="0">
              <a:latin typeface="Arial"/>
              <a:ea typeface="Arial"/>
              <a:cs typeface="Arial"/>
              <a:sym typeface="Arial"/>
            </a:endParaRPr>
          </a:p>
        </p:txBody>
      </p:sp>
    </p:spTree>
    <p:extLst>
      <p:ext uri="{BB962C8B-B14F-4D97-AF65-F5344CB8AC3E}">
        <p14:creationId xmlns:p14="http://schemas.microsoft.com/office/powerpoint/2010/main" val="1987732807"/>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ítulo 3"/>
          <p:cNvSpPr txBox="1">
            <a:spLocks noGrp="1"/>
          </p:cNvSpPr>
          <p:nvPr>
            <p:ph type="title"/>
          </p:nvPr>
        </p:nvSpPr>
        <p:spPr>
          <a:xfrm>
            <a:off x="5102664" y="865717"/>
            <a:ext cx="2555425" cy="800569"/>
          </a:xfrm>
          <a:prstGeom prst="rect">
            <a:avLst/>
          </a:prstGeom>
        </p:spPr>
        <p:txBody>
          <a:bodyPr>
            <a:normAutofit fontScale="90000"/>
          </a:bodyPr>
          <a:lstStyle>
            <a:lvl1pPr>
              <a:defRPr sz="4600">
                <a:solidFill>
                  <a:srgbClr val="CF0807"/>
                </a:solidFill>
              </a:defRPr>
            </a:lvl1pPr>
          </a:lstStyle>
          <a:p>
            <a:r>
              <a:rPr dirty="0"/>
              <a:t>Bibliografía</a:t>
            </a:r>
          </a:p>
        </p:txBody>
      </p:sp>
      <p:sp>
        <p:nvSpPr>
          <p:cNvPr id="177" name="Marcador de texto 4"/>
          <p:cNvSpPr txBox="1">
            <a:spLocks noGrp="1"/>
          </p:cNvSpPr>
          <p:nvPr>
            <p:ph type="body" idx="1"/>
          </p:nvPr>
        </p:nvSpPr>
        <p:spPr>
          <a:xfrm>
            <a:off x="1011767" y="2110169"/>
            <a:ext cx="10981265" cy="6376255"/>
          </a:xfrm>
          <a:prstGeom prst="rect">
            <a:avLst/>
          </a:prstGeom>
          <a:ln w="12700" cap="flat">
            <a:noFill/>
            <a:prstDash val="solid"/>
            <a:miter lim="400000"/>
          </a:ln>
        </p:spPr>
        <p:txBody>
          <a:bodyPr anchor="t">
            <a:normAutofit/>
          </a:bodyPr>
          <a:lstStyle/>
          <a:p>
            <a:pPr marL="170547" indent="-170547" defTabSz="370331">
              <a:spcBef>
                <a:spcPts val="0"/>
              </a:spcBef>
              <a:buSzPct val="100000"/>
              <a:buFontTx/>
              <a:buChar char="•"/>
              <a:defRPr sz="1701">
                <a:solidFill>
                  <a:srgbClr val="000000"/>
                </a:solidFill>
                <a:latin typeface="+mj-lt"/>
                <a:ea typeface="+mj-ea"/>
                <a:cs typeface="+mj-cs"/>
                <a:sym typeface="Helvetica"/>
              </a:defRPr>
            </a:pPr>
            <a:r>
              <a:rPr dirty="0"/>
              <a:t>Bourdieu, P. and Passeron, J. (1994) Introduction: Language and Relationship to Language in the Teaching Situation. In Bourdieu, P., Passeron J. and de Saint Martin, M. (Eds) Academic Discourse: Linguistic Misunderstanding and Professional Power. Stanford University Press</a:t>
            </a:r>
          </a:p>
          <a:p>
            <a:pPr marL="170547" indent="-170547" defTabSz="370331">
              <a:spcBef>
                <a:spcPts val="0"/>
              </a:spcBef>
              <a:buSzPct val="100000"/>
              <a:buFontTx/>
              <a:buChar char="•"/>
              <a:defRPr sz="1701">
                <a:solidFill>
                  <a:srgbClr val="000000"/>
                </a:solidFill>
                <a:latin typeface="+mj-lt"/>
                <a:ea typeface="+mj-ea"/>
                <a:cs typeface="+mj-cs"/>
                <a:sym typeface="Helvetica"/>
              </a:defRPr>
            </a:pPr>
            <a:endParaRPr dirty="0"/>
          </a:p>
          <a:p>
            <a:pPr marL="170547" indent="-170547" algn="just" defTabSz="370331">
              <a:lnSpc>
                <a:spcPct val="150000"/>
              </a:lnSpc>
              <a:spcBef>
                <a:spcPts val="0"/>
              </a:spcBef>
              <a:buSzPct val="100000"/>
              <a:buFontTx/>
              <a:buChar char="•"/>
              <a:defRPr sz="1701">
                <a:solidFill>
                  <a:srgbClr val="000000"/>
                </a:solidFill>
                <a:uFill>
                  <a:solidFill>
                    <a:srgbClr val="000000"/>
                  </a:solidFill>
                </a:uFill>
                <a:latin typeface="Times New Roman"/>
                <a:ea typeface="Times New Roman"/>
                <a:cs typeface="Times New Roman"/>
                <a:sym typeface="Times New Roman"/>
              </a:defRPr>
            </a:pPr>
            <a:r>
              <a:rPr dirty="0">
                <a:latin typeface="Arial"/>
                <a:ea typeface="Arial"/>
                <a:cs typeface="Arial"/>
                <a:sym typeface="Arial"/>
              </a:rPr>
              <a:t>Gray, J.(2000) The ELT coursebook as cultural artefact: how teachers censor and adapt. ELT Journal 54 (3) July, 2000. Oxford University Press</a:t>
            </a:r>
          </a:p>
          <a:p>
            <a:pPr marL="170547" indent="-170547" defTabSz="370331">
              <a:spcBef>
                <a:spcPts val="0"/>
              </a:spcBef>
              <a:buSzPct val="100000"/>
              <a:buFontTx/>
              <a:buChar char="•"/>
              <a:defRPr sz="1701">
                <a:solidFill>
                  <a:srgbClr val="000000"/>
                </a:solidFill>
                <a:latin typeface="+mj-lt"/>
                <a:ea typeface="+mj-ea"/>
                <a:cs typeface="+mj-cs"/>
                <a:sym typeface="Helvetica"/>
              </a:defRPr>
            </a:pPr>
            <a:r>
              <a:rPr dirty="0">
                <a:latin typeface="Arial"/>
                <a:ea typeface="Arial"/>
                <a:cs typeface="Arial"/>
                <a:sym typeface="Arial"/>
              </a:rPr>
              <a:t>Gray, J. (2013) Critical Perspectives on Language Teaching Materials. Palgrave MacMillan</a:t>
            </a:r>
          </a:p>
          <a:p>
            <a:pPr marL="170547" indent="-170547" defTabSz="370331">
              <a:spcBef>
                <a:spcPts val="0"/>
              </a:spcBef>
              <a:buSzPct val="100000"/>
              <a:buFontTx/>
              <a:buChar char="•"/>
              <a:defRPr sz="1701">
                <a:solidFill>
                  <a:srgbClr val="000000"/>
                </a:solidFill>
                <a:latin typeface="+mj-lt"/>
                <a:ea typeface="+mj-ea"/>
                <a:cs typeface="+mj-cs"/>
                <a:sym typeface="Helvetica"/>
              </a:defRPr>
            </a:pPr>
            <a:endParaRPr dirty="0">
              <a:latin typeface="Arial"/>
              <a:ea typeface="Arial"/>
              <a:cs typeface="Arial"/>
              <a:sym typeface="Arial"/>
            </a:endParaRPr>
          </a:p>
          <a:p>
            <a:pPr marL="170547" indent="-170547" defTabSz="370331">
              <a:spcBef>
                <a:spcPts val="0"/>
              </a:spcBef>
              <a:buSzPct val="100000"/>
              <a:buFontTx/>
              <a:buChar char="•"/>
              <a:defRPr sz="1701">
                <a:solidFill>
                  <a:srgbClr val="000000"/>
                </a:solidFill>
                <a:latin typeface="+mj-lt"/>
                <a:ea typeface="+mj-ea"/>
                <a:cs typeface="+mj-cs"/>
                <a:sym typeface="Helvetica"/>
              </a:defRPr>
            </a:pPr>
            <a:r>
              <a:rPr dirty="0"/>
              <a:t>Kramsch, C. (1985) Classroom Interaction and Discourse Options. SSLA. 7. 169-183. USA</a:t>
            </a:r>
          </a:p>
          <a:p>
            <a:pPr marL="170547" indent="-170547" defTabSz="370331">
              <a:spcBef>
                <a:spcPts val="0"/>
              </a:spcBef>
              <a:buSzPct val="100000"/>
              <a:buFontTx/>
              <a:buChar char="•"/>
              <a:defRPr sz="1701">
                <a:solidFill>
                  <a:srgbClr val="000000"/>
                </a:solidFill>
                <a:latin typeface="+mj-lt"/>
                <a:ea typeface="+mj-ea"/>
                <a:cs typeface="+mj-cs"/>
                <a:sym typeface="Helvetica"/>
              </a:defRPr>
            </a:pPr>
            <a:endParaRPr dirty="0"/>
          </a:p>
          <a:p>
            <a:pPr marL="170547" indent="-170547" defTabSz="370331">
              <a:spcBef>
                <a:spcPts val="0"/>
              </a:spcBef>
              <a:buSzPct val="100000"/>
              <a:buFontTx/>
              <a:buChar char="•"/>
              <a:defRPr sz="1701">
                <a:solidFill>
                  <a:srgbClr val="000000"/>
                </a:solidFill>
                <a:latin typeface="+mj-lt"/>
                <a:ea typeface="+mj-ea"/>
                <a:cs typeface="+mj-cs"/>
                <a:sym typeface="Helvetica"/>
              </a:defRPr>
            </a:pPr>
            <a:r>
              <a:rPr dirty="0"/>
              <a:t>Kumaravadivelu, B. (1999) Critical Classroom Discourse Analysis. TESOL Quarterly. Vol. 33, No. 3, Autumn 1999.</a:t>
            </a:r>
          </a:p>
          <a:p>
            <a:pPr marL="170547" indent="-170547" defTabSz="370331">
              <a:spcBef>
                <a:spcPts val="0"/>
              </a:spcBef>
              <a:buSzPct val="100000"/>
              <a:buFontTx/>
              <a:buChar char="•"/>
              <a:defRPr sz="1701">
                <a:solidFill>
                  <a:srgbClr val="000000"/>
                </a:solidFill>
                <a:latin typeface="+mj-lt"/>
                <a:ea typeface="+mj-ea"/>
                <a:cs typeface="+mj-cs"/>
                <a:sym typeface="Helvetica"/>
              </a:defRPr>
            </a:pPr>
            <a:endParaRPr dirty="0"/>
          </a:p>
          <a:p>
            <a:pPr marL="170547" indent="-170547" defTabSz="370331">
              <a:spcBef>
                <a:spcPts val="0"/>
              </a:spcBef>
              <a:buSzPct val="100000"/>
              <a:buFontTx/>
              <a:buChar char="•"/>
              <a:defRPr sz="1701">
                <a:solidFill>
                  <a:srgbClr val="000000"/>
                </a:solidFill>
                <a:latin typeface="+mj-lt"/>
                <a:ea typeface="+mj-ea"/>
                <a:cs typeface="+mj-cs"/>
                <a:sym typeface="Helvetica"/>
              </a:defRPr>
            </a:pPr>
            <a:r>
              <a:rPr dirty="0"/>
              <a:t>Markee, N. (2015). The Handbook of Classroom Discourse and Interaction. John Wiley and Sons</a:t>
            </a:r>
            <a:r>
              <a:rPr dirty="0" smtClean="0"/>
              <a:t>.</a:t>
            </a:r>
            <a:endParaRPr dirty="0"/>
          </a:p>
          <a:p>
            <a:pPr marL="170547" indent="-170547" defTabSz="370331">
              <a:spcBef>
                <a:spcPts val="0"/>
              </a:spcBef>
              <a:buSzPct val="100000"/>
              <a:buFontTx/>
              <a:buChar char="•"/>
              <a:defRPr sz="1701">
                <a:solidFill>
                  <a:srgbClr val="000000"/>
                </a:solidFill>
                <a:latin typeface="Arial"/>
                <a:ea typeface="Arial"/>
                <a:cs typeface="Arial"/>
                <a:sym typeface="Arial"/>
              </a:defRPr>
            </a:pPr>
            <a:r>
              <a:rPr dirty="0"/>
              <a:t>Martín-Rojo, L. (2010) Constructing Inequality in Multilingual Classrooms. De Gruyter Mouton</a:t>
            </a:r>
          </a:p>
          <a:p>
            <a:pPr marL="170547" indent="-170547" defTabSz="370331">
              <a:spcBef>
                <a:spcPts val="0"/>
              </a:spcBef>
              <a:buSzPct val="100000"/>
              <a:buFontTx/>
              <a:buChar char="•"/>
              <a:defRPr sz="1701">
                <a:solidFill>
                  <a:srgbClr val="000000"/>
                </a:solidFill>
                <a:latin typeface="+mj-lt"/>
                <a:ea typeface="+mj-ea"/>
                <a:cs typeface="+mj-cs"/>
                <a:sym typeface="Helvetica"/>
              </a:defRPr>
            </a:pPr>
            <a:r>
              <a:rPr dirty="0"/>
              <a:t>Oral, Y. (2013) The Right Things are What I Expect Them to Do: Negotiation of Power Relations in an English Classroom, Journal of Language, Identity and Education, 12:2, 96-</a:t>
            </a:r>
            <a:r>
              <a:rPr dirty="0" smtClean="0"/>
              <a:t>115</a:t>
            </a:r>
            <a:endParaRPr dirty="0"/>
          </a:p>
          <a:p>
            <a:pPr marL="170547" indent="-170547" defTabSz="370331">
              <a:spcBef>
                <a:spcPts val="0"/>
              </a:spcBef>
              <a:buSzPct val="100000"/>
              <a:buFontTx/>
              <a:buChar char="•"/>
              <a:defRPr sz="1701">
                <a:solidFill>
                  <a:srgbClr val="000000"/>
                </a:solidFill>
                <a:latin typeface="+mj-lt"/>
                <a:ea typeface="+mj-ea"/>
                <a:cs typeface="+mj-cs"/>
                <a:sym typeface="Helvetica"/>
              </a:defRPr>
            </a:pPr>
            <a:r>
              <a:rPr dirty="0"/>
              <a:t>Pennycook, A. (2001) Critical Applied Linguistics. A Critical Introduction. </a:t>
            </a:r>
            <a:r>
              <a:rPr dirty="0" smtClean="0"/>
              <a:t>Routledge</a:t>
            </a:r>
            <a:endParaRPr dirty="0">
              <a:latin typeface="Arial"/>
              <a:ea typeface="Arial"/>
              <a:cs typeface="Arial"/>
              <a:sym typeface="Arial"/>
            </a:endParaRPr>
          </a:p>
          <a:p>
            <a:pPr marL="170547" indent="-170547" algn="just" defTabSz="370331">
              <a:lnSpc>
                <a:spcPct val="150000"/>
              </a:lnSpc>
              <a:spcBef>
                <a:spcPts val="0"/>
              </a:spcBef>
              <a:buSzPct val="100000"/>
              <a:buFontTx/>
              <a:buChar char="•"/>
              <a:defRPr sz="1701">
                <a:solidFill>
                  <a:srgbClr val="000000"/>
                </a:solidFill>
                <a:uFill>
                  <a:solidFill>
                    <a:srgbClr val="000000"/>
                  </a:solidFill>
                </a:uFill>
                <a:latin typeface="Times New Roman"/>
                <a:ea typeface="Times New Roman"/>
                <a:cs typeface="Times New Roman"/>
                <a:sym typeface="Times New Roman"/>
              </a:defRPr>
            </a:pPr>
            <a:r>
              <a:rPr dirty="0">
                <a:latin typeface="Arial"/>
                <a:ea typeface="Arial"/>
                <a:cs typeface="Arial"/>
                <a:sym typeface="Arial"/>
              </a:rPr>
              <a:t>Tomlinson, B. (2011) Materials Development In Language Teaching. Cambridge University Press</a:t>
            </a:r>
          </a:p>
          <a:p>
            <a:pPr marL="170547" indent="-170547" defTabSz="370331">
              <a:spcBef>
                <a:spcPts val="0"/>
              </a:spcBef>
              <a:buSzPct val="100000"/>
              <a:buFontTx/>
              <a:buChar char="•"/>
              <a:defRPr sz="1701">
                <a:solidFill>
                  <a:srgbClr val="000000"/>
                </a:solidFill>
                <a:latin typeface="+mj-lt"/>
                <a:ea typeface="+mj-ea"/>
                <a:cs typeface="+mj-cs"/>
                <a:sym typeface="Helvetica"/>
              </a:defRPr>
            </a:pPr>
            <a:r>
              <a:rPr dirty="0">
                <a:latin typeface="Arial"/>
                <a:ea typeface="Arial"/>
                <a:cs typeface="Arial"/>
                <a:sym typeface="Arial"/>
              </a:rPr>
              <a:t>Walsh, S. (2011) Exploring Classroom Discourse. Routledge</a:t>
            </a:r>
          </a:p>
        </p:txBody>
      </p:sp>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Imagen" descr="Imagen"/>
          <p:cNvPicPr>
            <a:picLocks noGrp="1" noChangeAspect="1"/>
          </p:cNvPicPr>
          <p:nvPr>
            <p:ph type="pic" idx="13"/>
          </p:nvPr>
        </p:nvPicPr>
        <p:blipFill>
          <a:blip r:embed="rId2">
            <a:extLst/>
          </a:blip>
          <a:srcRect l="194" t="7974" r="115" b="23208"/>
          <a:stretch>
            <a:fillRect/>
          </a:stretch>
        </p:blipFill>
        <p:spPr>
          <a:xfrm>
            <a:off x="0" y="-1"/>
            <a:ext cx="13004800" cy="9753602"/>
          </a:xfrm>
          <a:prstGeom prst="rect">
            <a:avLst/>
          </a:prstGeom>
        </p:spPr>
      </p:pic>
      <p:sp>
        <p:nvSpPr>
          <p:cNvPr id="173" name="Marcador de texto 3"/>
          <p:cNvSpPr txBox="1">
            <a:spLocks noGrp="1"/>
          </p:cNvSpPr>
          <p:nvPr>
            <p:ph type="body" sz="half" idx="1"/>
          </p:nvPr>
        </p:nvSpPr>
        <p:spPr>
          <a:xfrm>
            <a:off x="0" y="4980197"/>
            <a:ext cx="13004800" cy="3606801"/>
          </a:xfrm>
          <a:prstGeom prst="rect">
            <a:avLst/>
          </a:prstGeom>
        </p:spPr>
        <p:txBody>
          <a:bodyPr/>
          <a:lstStyle>
            <a:lvl1pPr marL="0" indent="0" algn="ctr" defTabSz="233679">
              <a:spcBef>
                <a:spcPts val="0"/>
              </a:spcBef>
              <a:buSzTx/>
              <a:buNone/>
              <a:defRPr sz="6600">
                <a:solidFill>
                  <a:srgbClr val="CF0807"/>
                </a:solidFill>
                <a:latin typeface="DIN Condensed"/>
                <a:ea typeface="DIN Condensed"/>
                <a:cs typeface="DIN Condensed"/>
                <a:sym typeface="DIN Condensed"/>
              </a:defRPr>
            </a:lvl1pPr>
          </a:lstStyle>
          <a:p>
            <a:r>
              <a:t>Gracias</a:t>
            </a:r>
          </a:p>
        </p:txBody>
      </p:sp>
      <p:pic>
        <p:nvPicPr>
          <p:cNvPr id="5" name="Marcador de contenido 5"/>
          <p:cNvPicPr>
            <a:picLocks noChangeAspect="1"/>
          </p:cNvPicPr>
          <p:nvPr/>
        </p:nvPicPr>
        <p:blipFill>
          <a:blip r:embed="rId3"/>
          <a:srcRect t="5486" b="5486"/>
          <a:stretch>
            <a:fillRect/>
          </a:stretch>
        </p:blipFill>
        <p:spPr>
          <a:xfrm>
            <a:off x="3598147" y="1808806"/>
            <a:ext cx="6030420" cy="4060327"/>
          </a:xfrm>
          <a:prstGeom prst="rect">
            <a:avLst/>
          </a:prstGeom>
          <a:ln w="12700">
            <a:miter lim="400000"/>
          </a:ln>
          <a:extLst>
            <a:ext uri="{C572A759-6A51-4108-AA02-DFA0A04FC94B}">
              <ma14:wrappingTextBoxFlag xmlns:ma14="http://schemas.microsoft.com/office/mac/drawingml/2011/main" val="1"/>
            </a:ext>
          </a:extLst>
        </p:spPr>
      </p:pic>
    </p:spTree>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ítulo 3"/>
          <p:cNvSpPr txBox="1">
            <a:spLocks noGrp="1"/>
          </p:cNvSpPr>
          <p:nvPr>
            <p:ph type="title"/>
          </p:nvPr>
        </p:nvSpPr>
        <p:spPr>
          <a:xfrm>
            <a:off x="4005902" y="865717"/>
            <a:ext cx="4302981" cy="800569"/>
          </a:xfrm>
          <a:prstGeom prst="rect">
            <a:avLst/>
          </a:prstGeom>
        </p:spPr>
        <p:txBody>
          <a:bodyPr>
            <a:normAutofit fontScale="90000"/>
          </a:bodyPr>
          <a:lstStyle>
            <a:lvl1pPr>
              <a:defRPr sz="4600">
                <a:solidFill>
                  <a:srgbClr val="CF0807"/>
                </a:solidFill>
              </a:defRPr>
            </a:lvl1pPr>
          </a:lstStyle>
          <a:p>
            <a:r>
              <a:t>Bibliografía</a:t>
            </a:r>
          </a:p>
        </p:txBody>
      </p:sp>
      <p:sp>
        <p:nvSpPr>
          <p:cNvPr id="181" name="Marcador de texto 4"/>
          <p:cNvSpPr txBox="1">
            <a:spLocks noGrp="1"/>
          </p:cNvSpPr>
          <p:nvPr>
            <p:ph type="body" idx="1"/>
          </p:nvPr>
        </p:nvSpPr>
        <p:spPr>
          <a:xfrm>
            <a:off x="1011767" y="1590619"/>
            <a:ext cx="10981265" cy="6376255"/>
          </a:xfrm>
          <a:prstGeom prst="rect">
            <a:avLst/>
          </a:prstGeom>
          <a:ln w="12700" cap="flat">
            <a:noFill/>
            <a:prstDash val="solid"/>
            <a:miter lim="400000"/>
          </a:ln>
        </p:spPr>
        <p:txBody>
          <a:bodyPr anchor="t">
            <a:normAutofit lnSpcReduction="10000"/>
          </a:bodyPr>
          <a:lstStyle/>
          <a:p>
            <a:pPr marL="0" indent="0" defTabSz="182880">
              <a:spcBef>
                <a:spcPts val="0"/>
              </a:spcBef>
              <a:buSzTx/>
              <a:buFontTx/>
              <a:buNone/>
              <a:defRPr sz="1000">
                <a:solidFill>
                  <a:srgbClr val="000000"/>
                </a:solidFill>
                <a:latin typeface="+mj-lt"/>
                <a:ea typeface="+mj-ea"/>
                <a:cs typeface="+mj-cs"/>
                <a:sym typeface="Helvetica"/>
              </a:defRPr>
            </a:pPr>
            <a:endParaRPr/>
          </a:p>
          <a:p>
            <a:pPr marL="0" indent="0" defTabSz="182880">
              <a:spcBef>
                <a:spcPts val="0"/>
              </a:spcBef>
              <a:buSzTx/>
              <a:buFontTx/>
              <a:buNone/>
              <a:defRPr sz="1000">
                <a:solidFill>
                  <a:srgbClr val="000000"/>
                </a:solidFill>
                <a:latin typeface="+mj-lt"/>
                <a:ea typeface="+mj-ea"/>
                <a:cs typeface="+mj-cs"/>
                <a:sym typeface="Helvetica"/>
              </a:defRPr>
            </a:pPr>
            <a:r>
              <a:t>Gómez, p. 64</a:t>
            </a:r>
          </a:p>
          <a:p>
            <a:pPr marL="0" indent="0" defTabSz="182880">
              <a:spcBef>
                <a:spcPts val="0"/>
              </a:spcBef>
              <a:buSzTx/>
              <a:buFontTx/>
              <a:buNone/>
              <a:defRPr sz="1000">
                <a:solidFill>
                  <a:srgbClr val="000000"/>
                </a:solidFill>
                <a:latin typeface="+mj-lt"/>
                <a:ea typeface="+mj-ea"/>
                <a:cs typeface="+mj-cs"/>
                <a:sym typeface="Helvetica"/>
              </a:defRPr>
            </a:pPr>
            <a:endParaRPr/>
          </a:p>
          <a:p>
            <a:pPr marL="0" indent="0" defTabSz="182880">
              <a:spcBef>
                <a:spcPts val="0"/>
              </a:spcBef>
              <a:buSzTx/>
              <a:buFontTx/>
              <a:buNone/>
              <a:defRPr sz="1000">
                <a:solidFill>
                  <a:srgbClr val="000000"/>
                </a:solidFill>
                <a:latin typeface="+mj-lt"/>
                <a:ea typeface="+mj-ea"/>
                <a:cs typeface="+mj-cs"/>
                <a:sym typeface="Helvetica"/>
              </a:defRPr>
            </a:pPr>
            <a:r>
              <a:t> Vetter, 2013). </a:t>
            </a:r>
          </a:p>
          <a:p>
            <a:pPr marL="0" indent="0" defTabSz="182880">
              <a:spcBef>
                <a:spcPts val="0"/>
              </a:spcBef>
              <a:buSzTx/>
              <a:buFontTx/>
              <a:buNone/>
              <a:defRPr sz="1000">
                <a:solidFill>
                  <a:srgbClr val="000000"/>
                </a:solidFill>
                <a:latin typeface="+mj-lt"/>
                <a:ea typeface="+mj-ea"/>
                <a:cs typeface="+mj-cs"/>
                <a:sym typeface="Helvetica"/>
              </a:defRPr>
            </a:pPr>
            <a:endParaRPr/>
          </a:p>
          <a:p>
            <a:pPr marL="0" indent="0" defTabSz="182880">
              <a:spcBef>
                <a:spcPts val="0"/>
              </a:spcBef>
              <a:buSzTx/>
              <a:buFontTx/>
              <a:buNone/>
              <a:defRPr sz="320">
                <a:solidFill>
                  <a:srgbClr val="000000"/>
                </a:solidFill>
                <a:latin typeface="+mj-lt"/>
                <a:ea typeface="+mj-ea"/>
                <a:cs typeface="+mj-cs"/>
                <a:sym typeface="Helvetica"/>
              </a:defRPr>
            </a:pPr>
            <a:r>
              <a:t>Bourdieu, P. and Passeron, J. (1994) Introduction: Language and Relationship to Language in the Teaching Situation. In Bourdieu, P., Passeron J. and de Saint Martin, M. (Eds) Academic Discourse: Linguistic Misunderstanding and Professional Power. Stanford University Press</a:t>
            </a:r>
          </a:p>
          <a:p>
            <a:pPr marL="0" indent="0" defTabSz="182880">
              <a:spcBef>
                <a:spcPts val="0"/>
              </a:spcBef>
              <a:buSzTx/>
              <a:buFontTx/>
              <a:buNone/>
              <a:defRPr sz="320">
                <a:solidFill>
                  <a:srgbClr val="000000"/>
                </a:solidFill>
                <a:latin typeface="+mj-lt"/>
                <a:ea typeface="+mj-ea"/>
                <a:cs typeface="+mj-cs"/>
                <a:sym typeface="Helvetica"/>
              </a:defRPr>
            </a:pPr>
            <a:endParaRPr/>
          </a:p>
          <a:p>
            <a:pPr marL="0" indent="0" defTabSz="182880">
              <a:spcBef>
                <a:spcPts val="0"/>
              </a:spcBef>
              <a:buSzTx/>
              <a:buFontTx/>
              <a:buNone/>
              <a:defRPr sz="320">
                <a:solidFill>
                  <a:srgbClr val="000000"/>
                </a:solidFill>
                <a:latin typeface="+mj-lt"/>
                <a:ea typeface="+mj-ea"/>
                <a:cs typeface="+mj-cs"/>
                <a:sym typeface="Helvetica"/>
              </a:defRPr>
            </a:pPr>
            <a:endParaRPr/>
          </a:p>
          <a:p>
            <a:pPr marL="0" indent="0" defTabSz="182880">
              <a:spcBef>
                <a:spcPts val="0"/>
              </a:spcBef>
              <a:buSzTx/>
              <a:buFontTx/>
              <a:buNone/>
              <a:defRPr sz="320">
                <a:solidFill>
                  <a:srgbClr val="000000"/>
                </a:solidFill>
                <a:latin typeface="+mj-lt"/>
                <a:ea typeface="+mj-ea"/>
                <a:cs typeface="+mj-cs"/>
                <a:sym typeface="Helvetica"/>
              </a:defRPr>
            </a:pPr>
            <a:endParaRPr/>
          </a:p>
          <a:p>
            <a:pPr marL="0" indent="0" algn="just" defTabSz="182880">
              <a:lnSpc>
                <a:spcPct val="150000"/>
              </a:lnSpc>
              <a:spcBef>
                <a:spcPts val="0"/>
              </a:spcBef>
              <a:buSzTx/>
              <a:buFontTx/>
              <a:buNone/>
              <a:defRPr sz="1560">
                <a:solidFill>
                  <a:srgbClr val="000000"/>
                </a:solidFill>
                <a:uFill>
                  <a:solidFill>
                    <a:srgbClr val="000000"/>
                  </a:solidFill>
                </a:uFill>
                <a:latin typeface="Times New Roman"/>
                <a:ea typeface="Times New Roman"/>
                <a:cs typeface="Times New Roman"/>
                <a:sym typeface="Times New Roman"/>
              </a:defRPr>
            </a:pPr>
            <a:r>
              <a:rPr sz="1000">
                <a:latin typeface="Arial"/>
                <a:ea typeface="Arial"/>
                <a:cs typeface="Arial"/>
                <a:sym typeface="Arial"/>
              </a:rPr>
              <a:t>Gray, J.(2000) The ELT coursebook as cultural artefact: how teachers censor and adapt. ELT Journal 54 (3) July, 2000. Oxford University Press</a:t>
            </a:r>
          </a:p>
          <a:p>
            <a:pPr marL="0" indent="0" defTabSz="182880">
              <a:spcBef>
                <a:spcPts val="0"/>
              </a:spcBef>
              <a:buSzTx/>
              <a:buFontTx/>
              <a:buNone/>
              <a:defRPr sz="440">
                <a:solidFill>
                  <a:srgbClr val="000000"/>
                </a:solidFill>
                <a:latin typeface="+mj-lt"/>
                <a:ea typeface="+mj-ea"/>
                <a:cs typeface="+mj-cs"/>
                <a:sym typeface="Helvetica"/>
              </a:defRPr>
            </a:pPr>
            <a:r>
              <a:rPr sz="1000">
                <a:latin typeface="Arial"/>
                <a:ea typeface="Arial"/>
                <a:cs typeface="Arial"/>
                <a:sym typeface="Arial"/>
              </a:rPr>
              <a:t>Gray, J. (2013) Critical Perspectives on Language Teaching Materials. Palgrave MacMillan</a:t>
            </a:r>
          </a:p>
          <a:p>
            <a:pPr marL="0" indent="0" defTabSz="182880">
              <a:spcBef>
                <a:spcPts val="0"/>
              </a:spcBef>
              <a:buSzTx/>
              <a:buFontTx/>
              <a:buNone/>
              <a:defRPr sz="1000">
                <a:solidFill>
                  <a:srgbClr val="000000"/>
                </a:solidFill>
                <a:latin typeface="+mj-lt"/>
                <a:ea typeface="+mj-ea"/>
                <a:cs typeface="+mj-cs"/>
                <a:sym typeface="Helvetica"/>
              </a:defRPr>
            </a:pPr>
            <a:r>
              <a:t>Kramsch, C. (1985) Classroom Interaction and Discourse Options. SSLA. 7. 169-183. USA</a:t>
            </a:r>
          </a:p>
          <a:p>
            <a:pPr marL="0" indent="0" defTabSz="182880">
              <a:spcBef>
                <a:spcPts val="0"/>
              </a:spcBef>
              <a:buSzTx/>
              <a:buFontTx/>
              <a:buNone/>
              <a:defRPr sz="1000">
                <a:solidFill>
                  <a:srgbClr val="000000"/>
                </a:solidFill>
                <a:latin typeface="+mj-lt"/>
                <a:ea typeface="+mj-ea"/>
                <a:cs typeface="+mj-cs"/>
                <a:sym typeface="Helvetica"/>
              </a:defRPr>
            </a:pPr>
            <a:endParaRPr/>
          </a:p>
          <a:p>
            <a:pPr marL="0" indent="0" defTabSz="182880">
              <a:spcBef>
                <a:spcPts val="0"/>
              </a:spcBef>
              <a:buSzTx/>
              <a:buFontTx/>
              <a:buNone/>
              <a:defRPr sz="1000">
                <a:solidFill>
                  <a:srgbClr val="000000"/>
                </a:solidFill>
                <a:latin typeface="+mj-lt"/>
                <a:ea typeface="+mj-ea"/>
                <a:cs typeface="+mj-cs"/>
                <a:sym typeface="Helvetica"/>
              </a:defRPr>
            </a:pPr>
            <a:r>
              <a:t>Kumaravadivelu, B. (1999) Critical Classroom Discourse Analysis. TESOL Quarterly. Vol. 33, No. 3, Autumn 1999.</a:t>
            </a:r>
          </a:p>
          <a:p>
            <a:pPr marL="0" indent="0" defTabSz="182880">
              <a:spcBef>
                <a:spcPts val="0"/>
              </a:spcBef>
              <a:buSzTx/>
              <a:buFontTx/>
              <a:buNone/>
              <a:defRPr sz="1000">
                <a:solidFill>
                  <a:srgbClr val="000000"/>
                </a:solidFill>
                <a:latin typeface="+mj-lt"/>
                <a:ea typeface="+mj-ea"/>
                <a:cs typeface="+mj-cs"/>
                <a:sym typeface="Helvetica"/>
              </a:defRPr>
            </a:pPr>
            <a:endParaRPr/>
          </a:p>
          <a:p>
            <a:pPr marL="0" indent="0" defTabSz="182880">
              <a:spcBef>
                <a:spcPts val="0"/>
              </a:spcBef>
              <a:buSzTx/>
              <a:buFontTx/>
              <a:buNone/>
              <a:defRPr sz="440">
                <a:solidFill>
                  <a:srgbClr val="000000"/>
                </a:solidFill>
                <a:latin typeface="+mj-lt"/>
                <a:ea typeface="+mj-ea"/>
                <a:cs typeface="+mj-cs"/>
                <a:sym typeface="Helvetica"/>
              </a:defRPr>
            </a:pPr>
            <a:r>
              <a:t>Markee, N. (2015). The Handbook of Classroom Discourse and Interaction. John Wiley and Sons.</a:t>
            </a:r>
          </a:p>
          <a:p>
            <a:pPr marL="0" indent="0" defTabSz="182880">
              <a:spcBef>
                <a:spcPts val="0"/>
              </a:spcBef>
              <a:buSzTx/>
              <a:buFontTx/>
              <a:buNone/>
              <a:defRPr sz="440">
                <a:solidFill>
                  <a:srgbClr val="000000"/>
                </a:solidFill>
                <a:latin typeface="+mj-lt"/>
                <a:ea typeface="+mj-ea"/>
                <a:cs typeface="+mj-cs"/>
                <a:sym typeface="Helvetica"/>
              </a:defRPr>
            </a:pPr>
            <a:endParaRPr/>
          </a:p>
          <a:p>
            <a:pPr marL="0" indent="0" defTabSz="182880">
              <a:spcBef>
                <a:spcPts val="0"/>
              </a:spcBef>
              <a:buSzTx/>
              <a:buFontTx/>
              <a:buNone/>
              <a:defRPr sz="440">
                <a:solidFill>
                  <a:srgbClr val="000000"/>
                </a:solidFill>
                <a:latin typeface="+mj-lt"/>
                <a:ea typeface="+mj-ea"/>
                <a:cs typeface="+mj-cs"/>
                <a:sym typeface="Helvetica"/>
              </a:defRPr>
            </a:pPr>
            <a:endParaRPr/>
          </a:p>
          <a:p>
            <a:pPr marL="0" indent="0" defTabSz="182880">
              <a:spcBef>
                <a:spcPts val="0"/>
              </a:spcBef>
              <a:buSzTx/>
              <a:buFontTx/>
              <a:buNone/>
              <a:defRPr sz="400">
                <a:solidFill>
                  <a:srgbClr val="000000"/>
                </a:solidFill>
                <a:latin typeface="Arial"/>
                <a:ea typeface="Arial"/>
                <a:cs typeface="Arial"/>
                <a:sym typeface="Arial"/>
              </a:defRPr>
            </a:pPr>
            <a:r>
              <a:t>Martín-Rojo, L. (2010) Constructing Inequality in Multilingual Classrooms. De Gruyter Mouton</a:t>
            </a:r>
          </a:p>
          <a:p>
            <a:pPr marL="0" indent="0" defTabSz="182880">
              <a:spcBef>
                <a:spcPts val="0"/>
              </a:spcBef>
              <a:buSzTx/>
              <a:buFontTx/>
              <a:buNone/>
              <a:defRPr sz="1000">
                <a:solidFill>
                  <a:srgbClr val="000000"/>
                </a:solidFill>
                <a:latin typeface="+mj-lt"/>
                <a:ea typeface="+mj-ea"/>
                <a:cs typeface="+mj-cs"/>
                <a:sym typeface="Helvetica"/>
              </a:defRPr>
            </a:pPr>
            <a:r>
              <a:t>Oral, Y. (2013) The Right Things are What I Expect Them to Do: Negotiation of Power Relations in an English Classroom, Journal of Language, Identity and Education, 12:2, 96-115</a:t>
            </a:r>
          </a:p>
          <a:p>
            <a:pPr marL="0" indent="0" defTabSz="182880">
              <a:spcBef>
                <a:spcPts val="0"/>
              </a:spcBef>
              <a:buSzTx/>
              <a:buFontTx/>
              <a:buNone/>
              <a:defRPr sz="1000">
                <a:solidFill>
                  <a:srgbClr val="000000"/>
                </a:solidFill>
                <a:latin typeface="+mj-lt"/>
                <a:ea typeface="+mj-ea"/>
                <a:cs typeface="+mj-cs"/>
                <a:sym typeface="Helvetica"/>
              </a:defRPr>
            </a:pPr>
            <a:endParaRPr/>
          </a:p>
          <a:p>
            <a:pPr marL="0" indent="0" defTabSz="182880">
              <a:spcBef>
                <a:spcPts val="0"/>
              </a:spcBef>
              <a:buSzTx/>
              <a:buFontTx/>
              <a:buNone/>
              <a:defRPr sz="1000">
                <a:solidFill>
                  <a:srgbClr val="000000"/>
                </a:solidFill>
                <a:latin typeface="+mj-lt"/>
                <a:ea typeface="+mj-ea"/>
                <a:cs typeface="+mj-cs"/>
                <a:sym typeface="Helvetica"/>
              </a:defRPr>
            </a:pPr>
            <a:r>
              <a:t>Pennycook, A. (2001) Critical Applied Linguistics. A Critical Introduction. Routledge</a:t>
            </a:r>
            <a:endParaRPr>
              <a:latin typeface="Arial"/>
              <a:ea typeface="Arial"/>
              <a:cs typeface="Arial"/>
              <a:sym typeface="Arial"/>
            </a:endParaRPr>
          </a:p>
          <a:p>
            <a:pPr marL="0" indent="0" algn="just" defTabSz="182880">
              <a:lnSpc>
                <a:spcPct val="150000"/>
              </a:lnSpc>
              <a:spcBef>
                <a:spcPts val="0"/>
              </a:spcBef>
              <a:buSzTx/>
              <a:buFontTx/>
              <a:buNone/>
              <a:defRPr sz="1000">
                <a:solidFill>
                  <a:srgbClr val="000000"/>
                </a:solidFill>
                <a:uFill>
                  <a:solidFill>
                    <a:srgbClr val="000000"/>
                  </a:solidFill>
                </a:uFill>
                <a:latin typeface="Times New Roman"/>
                <a:ea typeface="Times New Roman"/>
                <a:cs typeface="Times New Roman"/>
                <a:sym typeface="Times New Roman"/>
              </a:defRPr>
            </a:pPr>
            <a:endParaRPr>
              <a:latin typeface="Arial"/>
              <a:ea typeface="Arial"/>
              <a:cs typeface="Arial"/>
              <a:sym typeface="Arial"/>
            </a:endParaRPr>
          </a:p>
          <a:p>
            <a:pPr marL="0" indent="0" algn="just" defTabSz="182880">
              <a:lnSpc>
                <a:spcPct val="150000"/>
              </a:lnSpc>
              <a:spcBef>
                <a:spcPts val="0"/>
              </a:spcBef>
              <a:buSzTx/>
              <a:buFontTx/>
              <a:buNone/>
              <a:defRPr sz="1000">
                <a:solidFill>
                  <a:srgbClr val="000000"/>
                </a:solidFill>
                <a:uFill>
                  <a:solidFill>
                    <a:srgbClr val="000000"/>
                  </a:solidFill>
                </a:uFill>
                <a:latin typeface="Times New Roman"/>
                <a:ea typeface="Times New Roman"/>
                <a:cs typeface="Times New Roman"/>
                <a:sym typeface="Times New Roman"/>
              </a:defRPr>
            </a:pPr>
            <a:r>
              <a:rPr>
                <a:latin typeface="Arial"/>
                <a:ea typeface="Arial"/>
                <a:cs typeface="Arial"/>
                <a:sym typeface="Arial"/>
              </a:rPr>
              <a:t>Tomlinson, B. (2011) Materials Development In Language Teaching. Cambridge University Press</a:t>
            </a:r>
          </a:p>
          <a:p>
            <a:pPr marL="0" indent="0" defTabSz="182880">
              <a:spcBef>
                <a:spcPts val="0"/>
              </a:spcBef>
              <a:buSzTx/>
              <a:buFontTx/>
              <a:buNone/>
              <a:defRPr sz="440">
                <a:solidFill>
                  <a:srgbClr val="000000"/>
                </a:solidFill>
                <a:latin typeface="+mj-lt"/>
                <a:ea typeface="+mj-ea"/>
                <a:cs typeface="+mj-cs"/>
                <a:sym typeface="Helvetica"/>
              </a:defRPr>
            </a:pPr>
            <a:r>
              <a:rPr>
                <a:latin typeface="Arial"/>
                <a:ea typeface="Arial"/>
                <a:cs typeface="Arial"/>
                <a:sym typeface="Arial"/>
              </a:rPr>
              <a:t>Walsh, S. (2011) Exploring Classroom Discourse. Routledge</a:t>
            </a:r>
          </a:p>
          <a:p>
            <a:pPr marL="0" indent="0" algn="just" defTabSz="182880">
              <a:lnSpc>
                <a:spcPct val="150000"/>
              </a:lnSpc>
              <a:spcBef>
                <a:spcPts val="0"/>
              </a:spcBef>
              <a:buSzTx/>
              <a:buFontTx/>
              <a:buNone/>
              <a:defRPr sz="1000">
                <a:solidFill>
                  <a:srgbClr val="000000"/>
                </a:solidFill>
                <a:uFill>
                  <a:solidFill>
                    <a:srgbClr val="000000"/>
                  </a:solidFill>
                </a:uFill>
                <a:latin typeface="Times New Roman"/>
                <a:ea typeface="Times New Roman"/>
                <a:cs typeface="Times New Roman"/>
                <a:sym typeface="Times New Roman"/>
              </a:defRPr>
            </a:pPr>
            <a:endParaRPr>
              <a:latin typeface="Arial"/>
              <a:ea typeface="Arial"/>
              <a:cs typeface="Arial"/>
              <a:sym typeface="Arial"/>
            </a:endParaRPr>
          </a:p>
          <a:p>
            <a:pPr marL="0" indent="0" algn="just" defTabSz="182880">
              <a:lnSpc>
                <a:spcPct val="150000"/>
              </a:lnSpc>
              <a:spcBef>
                <a:spcPts val="0"/>
              </a:spcBef>
              <a:buSzTx/>
              <a:buFontTx/>
              <a:buNone/>
              <a:defRPr sz="1560">
                <a:solidFill>
                  <a:srgbClr val="000000"/>
                </a:solidFill>
                <a:uFill>
                  <a:solidFill>
                    <a:srgbClr val="000000"/>
                  </a:solidFill>
                </a:uFill>
                <a:latin typeface="Times New Roman"/>
                <a:ea typeface="Times New Roman"/>
                <a:cs typeface="Times New Roman"/>
                <a:sym typeface="Times New Roman"/>
              </a:defRPr>
            </a:pPr>
            <a:endParaRPr sz="1000">
              <a:latin typeface="Arial"/>
              <a:ea typeface="Arial"/>
              <a:cs typeface="Arial"/>
              <a:sym typeface="Arial"/>
            </a:endParaRPr>
          </a:p>
          <a:p>
            <a:pPr marL="0" indent="0" algn="just" defTabSz="182880">
              <a:lnSpc>
                <a:spcPct val="150000"/>
              </a:lnSpc>
              <a:spcBef>
                <a:spcPts val="0"/>
              </a:spcBef>
              <a:buSzTx/>
              <a:buFontTx/>
              <a:buNone/>
              <a:defRPr sz="1560">
                <a:solidFill>
                  <a:srgbClr val="000000"/>
                </a:solidFill>
                <a:uFill>
                  <a:solidFill>
                    <a:srgbClr val="000000"/>
                  </a:solidFill>
                </a:uFill>
                <a:latin typeface="Times New Roman"/>
                <a:ea typeface="Times New Roman"/>
                <a:cs typeface="Times New Roman"/>
                <a:sym typeface="Times New Roman"/>
              </a:defRPr>
            </a:pPr>
            <a:r>
              <a:rPr>
                <a:latin typeface="Arial"/>
                <a:ea typeface="Arial"/>
                <a:cs typeface="Arial"/>
                <a:sym typeface="Arial"/>
              </a:rPr>
              <a:t>Apple, 1985; Phillipson, 2009; Littlejohn, 2012),</a:t>
            </a:r>
          </a:p>
          <a:p>
            <a:pPr marL="0" indent="0" algn="just" defTabSz="182880">
              <a:lnSpc>
                <a:spcPct val="150000"/>
              </a:lnSpc>
              <a:spcBef>
                <a:spcPts val="0"/>
              </a:spcBef>
              <a:buSzTx/>
              <a:buFontTx/>
              <a:buNone/>
              <a:defRPr sz="1000">
                <a:solidFill>
                  <a:srgbClr val="000000"/>
                </a:solidFill>
                <a:uFill>
                  <a:solidFill>
                    <a:srgbClr val="000000"/>
                  </a:solidFill>
                </a:uFill>
                <a:latin typeface="Times New Roman"/>
                <a:ea typeface="Times New Roman"/>
                <a:cs typeface="Times New Roman"/>
                <a:sym typeface="Times New Roman"/>
              </a:defRPr>
            </a:pPr>
            <a:r>
              <a:rPr>
                <a:latin typeface="Arial"/>
                <a:ea typeface="Arial"/>
                <a:cs typeface="Arial"/>
                <a:sym typeface="Arial"/>
              </a:rPr>
              <a:t>(Gómez Rodríguez, 2010, p. 339</a:t>
            </a:r>
          </a:p>
          <a:p>
            <a:pPr marL="0" indent="0" algn="just" defTabSz="182880">
              <a:lnSpc>
                <a:spcPct val="150000"/>
              </a:lnSpc>
              <a:spcBef>
                <a:spcPts val="0"/>
              </a:spcBef>
              <a:buSzTx/>
              <a:buFontTx/>
              <a:buNone/>
              <a:defRPr sz="1560">
                <a:solidFill>
                  <a:srgbClr val="000000"/>
                </a:solidFill>
                <a:uFill>
                  <a:solidFill>
                    <a:srgbClr val="000000"/>
                  </a:solidFill>
                </a:uFill>
                <a:latin typeface="Times New Roman"/>
                <a:ea typeface="Times New Roman"/>
                <a:cs typeface="Times New Roman"/>
                <a:sym typeface="Times New Roman"/>
              </a:defRPr>
            </a:pPr>
            <a:r>
              <a:rPr>
                <a:latin typeface="Arial"/>
                <a:ea typeface="Arial"/>
                <a:cs typeface="Arial"/>
                <a:sym typeface="Arial"/>
              </a:rPr>
              <a:t>Gray 2000, p. 92)</a:t>
            </a:r>
          </a:p>
          <a:p>
            <a:pPr marL="0" indent="0" defTabSz="182880">
              <a:spcBef>
                <a:spcPts val="0"/>
              </a:spcBef>
              <a:buSzTx/>
              <a:buFontTx/>
              <a:buNone/>
              <a:defRPr sz="1440">
                <a:solidFill>
                  <a:srgbClr val="000000"/>
                </a:solidFill>
                <a:latin typeface="+mj-lt"/>
                <a:ea typeface="+mj-ea"/>
                <a:cs typeface="+mj-cs"/>
                <a:sym typeface="Helvetica"/>
              </a:defRPr>
            </a:pPr>
            <a:r>
              <a:rPr>
                <a:latin typeface="Arial"/>
                <a:ea typeface="Arial"/>
                <a:cs typeface="Arial"/>
                <a:sym typeface="Arial"/>
              </a:rPr>
              <a:t>Van Dijk, 2001) </a:t>
            </a:r>
          </a:p>
          <a:p>
            <a:pPr marL="0" indent="0" defTabSz="182880">
              <a:spcBef>
                <a:spcPts val="0"/>
              </a:spcBef>
              <a:buSzTx/>
              <a:buFontTx/>
              <a:buNone/>
              <a:defRPr sz="1440">
                <a:solidFill>
                  <a:srgbClr val="000000"/>
                </a:solidFill>
                <a:latin typeface="+mj-lt"/>
                <a:ea typeface="+mj-ea"/>
                <a:cs typeface="+mj-cs"/>
                <a:sym typeface="Helvetica"/>
              </a:defRPr>
            </a:pPr>
            <a:r>
              <a:rPr>
                <a:latin typeface="Arial"/>
                <a:ea typeface="Arial"/>
                <a:cs typeface="Arial"/>
                <a:sym typeface="Arial"/>
              </a:rPr>
              <a:t>Van Dijk, 1997, p. 352), </a:t>
            </a:r>
          </a:p>
          <a:p>
            <a:pPr marL="0" indent="0" defTabSz="182880">
              <a:spcBef>
                <a:spcPts val="0"/>
              </a:spcBef>
              <a:buSzTx/>
              <a:buFontTx/>
              <a:buNone/>
              <a:defRPr sz="1440">
                <a:solidFill>
                  <a:srgbClr val="000000"/>
                </a:solidFill>
                <a:latin typeface="+mj-lt"/>
                <a:ea typeface="+mj-ea"/>
                <a:cs typeface="+mj-cs"/>
                <a:sym typeface="Helvetica"/>
              </a:defRPr>
            </a:pPr>
            <a:r>
              <a:rPr>
                <a:latin typeface="Arial"/>
                <a:ea typeface="Arial"/>
                <a:cs typeface="Arial"/>
                <a:sym typeface="Arial"/>
              </a:rPr>
              <a:t>Pennycook, 2004: 787)</a:t>
            </a:r>
          </a:p>
          <a:p>
            <a:pPr marL="0" indent="0" defTabSz="182880">
              <a:spcBef>
                <a:spcPts val="0"/>
              </a:spcBef>
              <a:buSzTx/>
              <a:buFontTx/>
              <a:buNone/>
              <a:defRPr sz="1440">
                <a:solidFill>
                  <a:srgbClr val="000000"/>
                </a:solidFill>
                <a:latin typeface="+mj-lt"/>
                <a:ea typeface="+mj-ea"/>
                <a:cs typeface="+mj-cs"/>
                <a:sym typeface="Helvetica"/>
              </a:defRPr>
            </a:pPr>
            <a:r>
              <a:rPr>
                <a:latin typeface="Arial"/>
                <a:ea typeface="Arial"/>
                <a:cs typeface="Arial"/>
                <a:sym typeface="Arial"/>
              </a:rPr>
              <a:t>Christie (2005),</a:t>
            </a:r>
          </a:p>
          <a:p>
            <a:pPr marL="0" indent="0" defTabSz="182880">
              <a:spcBef>
                <a:spcPts val="0"/>
              </a:spcBef>
              <a:buSzTx/>
              <a:buFontTx/>
              <a:buNone/>
              <a:defRPr sz="1440">
                <a:solidFill>
                  <a:srgbClr val="000000"/>
                </a:solidFill>
                <a:latin typeface="+mj-lt"/>
                <a:ea typeface="+mj-ea"/>
                <a:cs typeface="+mj-cs"/>
                <a:sym typeface="Helvetica"/>
              </a:defRPr>
            </a:pPr>
            <a:r>
              <a:rPr>
                <a:latin typeface="Arial"/>
                <a:ea typeface="Arial"/>
                <a:cs typeface="Arial"/>
                <a:sym typeface="Arial"/>
              </a:rPr>
              <a:t>Martín-Rojo (2010, pág. 90)</a:t>
            </a:r>
          </a:p>
          <a:p>
            <a:pPr marL="0" indent="0" defTabSz="182880">
              <a:spcBef>
                <a:spcPts val="0"/>
              </a:spcBef>
              <a:buSzTx/>
              <a:buFontTx/>
              <a:buNone/>
              <a:defRPr sz="1880">
                <a:solidFill>
                  <a:srgbClr val="000000"/>
                </a:solidFill>
                <a:latin typeface="+mj-lt"/>
                <a:ea typeface="+mj-ea"/>
                <a:cs typeface="+mj-cs"/>
                <a:sym typeface="Helvetica"/>
              </a:defRPr>
            </a:pPr>
            <a:endParaRPr>
              <a:latin typeface="Arial"/>
              <a:ea typeface="Arial"/>
              <a:cs typeface="Arial"/>
              <a:sym typeface="Arial"/>
            </a:endParaRPr>
          </a:p>
          <a:p>
            <a:pPr marL="0" indent="0" defTabSz="182880">
              <a:spcBef>
                <a:spcPts val="0"/>
              </a:spcBef>
              <a:buSzTx/>
              <a:buFontTx/>
              <a:buNone/>
              <a:defRPr sz="1880">
                <a:solidFill>
                  <a:srgbClr val="000000"/>
                </a:solidFill>
                <a:latin typeface="+mj-lt"/>
                <a:ea typeface="+mj-ea"/>
                <a:cs typeface="+mj-cs"/>
                <a:sym typeface="Helvetica"/>
              </a:defRPr>
            </a:pPr>
            <a:endParaRPr>
              <a:latin typeface="Arial"/>
              <a:ea typeface="Arial"/>
              <a:cs typeface="Arial"/>
              <a:sym typeface="Arial"/>
            </a:endParaRPr>
          </a:p>
          <a:p>
            <a:pPr marL="0" indent="0" defTabSz="182880">
              <a:spcBef>
                <a:spcPts val="0"/>
              </a:spcBef>
              <a:buSzTx/>
              <a:buFontTx/>
              <a:buNone/>
              <a:defRPr sz="1880">
                <a:solidFill>
                  <a:srgbClr val="000000"/>
                </a:solidFill>
                <a:latin typeface="+mj-lt"/>
                <a:ea typeface="+mj-ea"/>
                <a:cs typeface="+mj-cs"/>
                <a:sym typeface="Helvetica"/>
              </a:defRPr>
            </a:pPr>
            <a:endParaRPr>
              <a:latin typeface="Arial"/>
              <a:ea typeface="Arial"/>
              <a:cs typeface="Arial"/>
              <a:sym typeface="Arial"/>
            </a:endParaRPr>
          </a:p>
          <a:p>
            <a:pPr marL="0" indent="0" defTabSz="182880">
              <a:spcBef>
                <a:spcPts val="0"/>
              </a:spcBef>
              <a:buSzTx/>
              <a:buFontTx/>
              <a:buNone/>
              <a:defRPr sz="640">
                <a:solidFill>
                  <a:srgbClr val="000000"/>
                </a:solidFill>
                <a:latin typeface="+mj-lt"/>
                <a:ea typeface="+mj-ea"/>
                <a:cs typeface="+mj-cs"/>
                <a:sym typeface="Helvetica"/>
              </a:defRPr>
            </a:pPr>
            <a:r>
              <a:t>. </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ítulo 3"/>
          <p:cNvSpPr txBox="1">
            <a:spLocks noGrp="1"/>
          </p:cNvSpPr>
          <p:nvPr>
            <p:ph type="title"/>
          </p:nvPr>
        </p:nvSpPr>
        <p:spPr>
          <a:xfrm>
            <a:off x="4005902" y="865717"/>
            <a:ext cx="4302981" cy="800569"/>
          </a:xfrm>
          <a:prstGeom prst="rect">
            <a:avLst/>
          </a:prstGeom>
        </p:spPr>
        <p:txBody>
          <a:bodyPr>
            <a:normAutofit fontScale="90000"/>
          </a:bodyPr>
          <a:lstStyle>
            <a:lvl1pPr>
              <a:defRPr sz="4600">
                <a:solidFill>
                  <a:srgbClr val="CF0807"/>
                </a:solidFill>
              </a:defRPr>
            </a:lvl1pPr>
          </a:lstStyle>
          <a:p>
            <a:r>
              <a:rPr lang="es-ES_tradnl" dirty="0" smtClean="0"/>
              <a:t>Reflexi</a:t>
            </a:r>
            <a:r>
              <a:rPr lang="es-ES_tradnl" dirty="0" smtClean="0"/>
              <a:t>ón previa</a:t>
            </a:r>
            <a:endParaRPr dirty="0"/>
          </a:p>
        </p:txBody>
      </p:sp>
      <p:pic>
        <p:nvPicPr>
          <p:cNvPr id="6" name="Imagen 5"/>
          <p:cNvPicPr>
            <a:picLocks noChangeAspect="1"/>
          </p:cNvPicPr>
          <p:nvPr/>
        </p:nvPicPr>
        <p:blipFill>
          <a:blip r:embed="rId2"/>
          <a:stretch>
            <a:fillRect/>
          </a:stretch>
        </p:blipFill>
        <p:spPr>
          <a:xfrm>
            <a:off x="1596949" y="2501382"/>
            <a:ext cx="9678528" cy="6487594"/>
          </a:xfrm>
          <a:prstGeom prst="rect">
            <a:avLst/>
          </a:prstGeom>
        </p:spPr>
      </p:pic>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8395448" y="785055"/>
            <a:ext cx="3410778" cy="8097616"/>
          </a:xfrm>
          <a:prstGeom prst="rect">
            <a:avLst/>
          </a:prstGeom>
        </p:spPr>
      </p:pic>
      <p:pic>
        <p:nvPicPr>
          <p:cNvPr id="8" name="Imagen 7"/>
          <p:cNvPicPr>
            <a:picLocks noChangeAspect="1"/>
          </p:cNvPicPr>
          <p:nvPr/>
        </p:nvPicPr>
        <p:blipFill>
          <a:blip r:embed="rId3"/>
          <a:stretch>
            <a:fillRect/>
          </a:stretch>
        </p:blipFill>
        <p:spPr>
          <a:xfrm>
            <a:off x="935396" y="902540"/>
            <a:ext cx="6676777" cy="4887526"/>
          </a:xfrm>
          <a:prstGeom prst="rect">
            <a:avLst/>
          </a:prstGeom>
        </p:spPr>
      </p:pic>
      <p:pic>
        <p:nvPicPr>
          <p:cNvPr id="9" name="Imagen 8"/>
          <p:cNvPicPr>
            <a:picLocks noChangeAspect="1"/>
          </p:cNvPicPr>
          <p:nvPr/>
        </p:nvPicPr>
        <p:blipFill>
          <a:blip r:embed="rId4"/>
          <a:stretch>
            <a:fillRect/>
          </a:stretch>
        </p:blipFill>
        <p:spPr>
          <a:xfrm>
            <a:off x="1706197" y="3741770"/>
            <a:ext cx="3810862" cy="5298372"/>
          </a:xfrm>
          <a:prstGeom prst="rect">
            <a:avLst/>
          </a:prstGeom>
        </p:spPr>
      </p:pic>
    </p:spTree>
    <p:extLst>
      <p:ext uri="{BB962C8B-B14F-4D97-AF65-F5344CB8AC3E}">
        <p14:creationId xmlns:p14="http://schemas.microsoft.com/office/powerpoint/2010/main" val="1705326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72729" y="1517227"/>
            <a:ext cx="10241280" cy="6719147"/>
          </a:xfrm>
          <a:prstGeom prst="rect">
            <a:avLst/>
          </a:prstGeom>
        </p:spPr>
      </p:pic>
    </p:spTree>
    <p:extLst>
      <p:ext uri="{BB962C8B-B14F-4D97-AF65-F5344CB8AC3E}">
        <p14:creationId xmlns:p14="http://schemas.microsoft.com/office/powerpoint/2010/main" val="1386782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Imagen" descr="Imagen"/>
          <p:cNvPicPr>
            <a:picLocks noGrp="1" noChangeAspect="1"/>
          </p:cNvPicPr>
          <p:nvPr>
            <p:ph type="pic" idx="13"/>
          </p:nvPr>
        </p:nvPicPr>
        <p:blipFill>
          <a:blip r:embed="rId2">
            <a:extLst/>
          </a:blip>
          <a:srcRect l="2257" t="129" r="26204" b="129"/>
          <a:stretch>
            <a:fillRect/>
          </a:stretch>
        </p:blipFill>
        <p:spPr>
          <a:xfrm>
            <a:off x="0" y="-1"/>
            <a:ext cx="6438901" cy="9753601"/>
          </a:xfrm>
          <a:prstGeom prst="rect">
            <a:avLst/>
          </a:prstGeom>
        </p:spPr>
      </p:pic>
      <p:sp>
        <p:nvSpPr>
          <p:cNvPr id="134" name="P r o g r a m a"/>
          <p:cNvSpPr txBox="1">
            <a:spLocks noGrp="1"/>
          </p:cNvSpPr>
          <p:nvPr>
            <p:ph type="title"/>
          </p:nvPr>
        </p:nvSpPr>
        <p:spPr>
          <a:prstGeom prst="rect">
            <a:avLst/>
          </a:prstGeom>
        </p:spPr>
        <p:txBody>
          <a:bodyPr>
            <a:normAutofit fontScale="90000"/>
          </a:bodyPr>
          <a:lstStyle>
            <a:lvl1pPr defTabSz="543305">
              <a:spcBef>
                <a:spcPts val="2100"/>
              </a:spcBef>
              <a:defRPr sz="4300"/>
            </a:lvl1pPr>
          </a:lstStyle>
          <a:p>
            <a:r>
              <a:t>Estructura</a:t>
            </a:r>
          </a:p>
        </p:txBody>
      </p:sp>
      <p:sp>
        <p:nvSpPr>
          <p:cNvPr id="135" name="Parte 1. Introducción: Lengua y cultura…"/>
          <p:cNvSpPr txBox="1">
            <a:spLocks noGrp="1"/>
          </p:cNvSpPr>
          <p:nvPr>
            <p:ph type="body" sz="half" idx="1"/>
          </p:nvPr>
        </p:nvSpPr>
        <p:spPr>
          <a:xfrm>
            <a:off x="7209562" y="1899760"/>
            <a:ext cx="5024575" cy="6854773"/>
          </a:xfrm>
          <a:prstGeom prst="rect">
            <a:avLst/>
          </a:prstGeom>
          <a:solidFill>
            <a:srgbClr val="FFFFFF"/>
          </a:solidFill>
          <a:ln w="12700" cap="flat">
            <a:noFill/>
            <a:prstDash val="solid"/>
            <a:miter lim="400000"/>
          </a:ln>
        </p:spPr>
        <p:txBody>
          <a:bodyPr anchor="t">
            <a:normAutofit fontScale="85000" lnSpcReduction="20000"/>
          </a:bodyPr>
          <a:lstStyle/>
          <a:p>
            <a:pPr marL="360947" indent="-360947" defTabSz="233679">
              <a:lnSpc>
                <a:spcPct val="225000"/>
              </a:lnSpc>
              <a:spcBef>
                <a:spcPts val="0"/>
              </a:spcBef>
              <a:buSzPct val="100000"/>
              <a:buFontTx/>
              <a:buAutoNum type="arabicPeriod"/>
              <a:defRPr sz="2700">
                <a:solidFill>
                  <a:srgbClr val="943F2B"/>
                </a:solidFill>
                <a:latin typeface="DIN Alternate"/>
                <a:ea typeface="DIN Alternate"/>
                <a:cs typeface="DIN Alternate"/>
                <a:sym typeface="DIN Alternate"/>
              </a:defRPr>
            </a:pPr>
            <a:r>
              <a:rPr dirty="0"/>
              <a:t>El aula</a:t>
            </a:r>
          </a:p>
          <a:p>
            <a:pPr marL="360947" indent="-360947" defTabSz="233679">
              <a:lnSpc>
                <a:spcPct val="225000"/>
              </a:lnSpc>
              <a:spcBef>
                <a:spcPts val="0"/>
              </a:spcBef>
              <a:buSzPct val="100000"/>
              <a:buFontTx/>
              <a:buAutoNum type="arabicPeriod"/>
              <a:defRPr sz="2700">
                <a:solidFill>
                  <a:srgbClr val="943F2B"/>
                </a:solidFill>
                <a:latin typeface="DIN Alternate"/>
                <a:ea typeface="DIN Alternate"/>
                <a:cs typeface="DIN Alternate"/>
                <a:sym typeface="DIN Alternate"/>
              </a:defRPr>
            </a:pPr>
            <a:r>
              <a:rPr dirty="0"/>
              <a:t>El libro de texto</a:t>
            </a:r>
          </a:p>
          <a:p>
            <a:pPr marL="651710" lvl="1" indent="-270710" defTabSz="233679">
              <a:lnSpc>
                <a:spcPct val="225000"/>
              </a:lnSpc>
              <a:spcBef>
                <a:spcPts val="0"/>
              </a:spcBef>
              <a:buSzPct val="100000"/>
              <a:buFontTx/>
              <a:buChar char="•"/>
              <a:defRPr sz="2700">
                <a:solidFill>
                  <a:srgbClr val="943F2B"/>
                </a:solidFill>
                <a:latin typeface="DIN Alternate"/>
                <a:ea typeface="DIN Alternate"/>
                <a:cs typeface="DIN Alternate"/>
                <a:sym typeface="DIN Alternate"/>
              </a:defRPr>
            </a:pPr>
            <a:r>
              <a:rPr dirty="0"/>
              <a:t>Un artefacto cultural</a:t>
            </a:r>
          </a:p>
          <a:p>
            <a:pPr marL="360947" indent="-360947" defTabSz="233679">
              <a:lnSpc>
                <a:spcPct val="225000"/>
              </a:lnSpc>
              <a:spcBef>
                <a:spcPts val="0"/>
              </a:spcBef>
              <a:buSzPct val="100000"/>
              <a:buFontTx/>
              <a:buAutoNum type="arabicPeriod"/>
              <a:defRPr sz="2700">
                <a:solidFill>
                  <a:srgbClr val="943F2B"/>
                </a:solidFill>
                <a:latin typeface="DIN Alternate"/>
                <a:ea typeface="DIN Alternate"/>
                <a:cs typeface="DIN Alternate"/>
                <a:sym typeface="DIN Alternate"/>
              </a:defRPr>
            </a:pPr>
            <a:r>
              <a:rPr dirty="0"/>
              <a:t>La agencia</a:t>
            </a:r>
          </a:p>
          <a:p>
            <a:pPr marL="360947" indent="-360947" defTabSz="233679">
              <a:lnSpc>
                <a:spcPct val="225000"/>
              </a:lnSpc>
              <a:spcBef>
                <a:spcPts val="0"/>
              </a:spcBef>
              <a:buSzPct val="100000"/>
              <a:buFontTx/>
              <a:buAutoNum type="arabicPeriod"/>
              <a:defRPr sz="2700">
                <a:solidFill>
                  <a:srgbClr val="943F2B"/>
                </a:solidFill>
                <a:latin typeface="DIN Alternate"/>
                <a:ea typeface="DIN Alternate"/>
                <a:cs typeface="DIN Alternate"/>
                <a:sym typeface="DIN Alternate"/>
              </a:defRPr>
            </a:pPr>
            <a:r>
              <a:rPr dirty="0"/>
              <a:t>El análisis crítico del discurso</a:t>
            </a:r>
          </a:p>
          <a:p>
            <a:pPr marL="360947" indent="-360947" defTabSz="233679">
              <a:lnSpc>
                <a:spcPct val="225000"/>
              </a:lnSpc>
              <a:spcBef>
                <a:spcPts val="0"/>
              </a:spcBef>
              <a:buSzPct val="100000"/>
              <a:buFontTx/>
              <a:buAutoNum type="arabicPeriod"/>
              <a:defRPr sz="2700">
                <a:solidFill>
                  <a:srgbClr val="943F2B"/>
                </a:solidFill>
                <a:latin typeface="DIN Alternate"/>
                <a:ea typeface="DIN Alternate"/>
                <a:cs typeface="DIN Alternate"/>
                <a:sym typeface="DIN Alternate"/>
              </a:defRPr>
            </a:pPr>
            <a:r>
              <a:rPr lang="es-ES_tradnl" dirty="0" smtClean="0"/>
              <a:t>Marco anal</a:t>
            </a:r>
            <a:r>
              <a:rPr lang="es-ES_tradnl" dirty="0" smtClean="0"/>
              <a:t>ítico</a:t>
            </a:r>
            <a:endParaRPr dirty="0"/>
          </a:p>
          <a:p>
            <a:pPr marL="360947" indent="-360947" defTabSz="233679">
              <a:lnSpc>
                <a:spcPct val="225000"/>
              </a:lnSpc>
              <a:spcBef>
                <a:spcPts val="0"/>
              </a:spcBef>
              <a:buSzPct val="100000"/>
              <a:buFontTx/>
              <a:buAutoNum type="arabicPeriod"/>
              <a:defRPr sz="2700">
                <a:solidFill>
                  <a:srgbClr val="943F2B"/>
                </a:solidFill>
                <a:latin typeface="DIN Alternate"/>
                <a:ea typeface="DIN Alternate"/>
                <a:cs typeface="DIN Alternate"/>
                <a:sym typeface="DIN Alternate"/>
              </a:defRPr>
            </a:pPr>
            <a:r>
              <a:rPr lang="es-ES_tradnl" dirty="0" smtClean="0"/>
              <a:t>En el libro</a:t>
            </a:r>
          </a:p>
          <a:p>
            <a:pPr marL="360947" indent="-360947" defTabSz="233679">
              <a:lnSpc>
                <a:spcPct val="225000"/>
              </a:lnSpc>
              <a:spcBef>
                <a:spcPts val="0"/>
              </a:spcBef>
              <a:buSzPct val="100000"/>
              <a:buFontTx/>
              <a:buAutoNum type="arabicPeriod"/>
              <a:defRPr sz="2700">
                <a:solidFill>
                  <a:srgbClr val="943F2B"/>
                </a:solidFill>
                <a:latin typeface="DIN Alternate"/>
                <a:ea typeface="DIN Alternate"/>
                <a:cs typeface="DIN Alternate"/>
                <a:sym typeface="DIN Alternate"/>
              </a:defRPr>
            </a:pPr>
            <a:r>
              <a:rPr lang="es-ES_tradnl" dirty="0" smtClean="0"/>
              <a:t>En el aula</a:t>
            </a:r>
          </a:p>
          <a:p>
            <a:pPr marL="360947" indent="-360947" defTabSz="233679">
              <a:lnSpc>
                <a:spcPct val="225000"/>
              </a:lnSpc>
              <a:spcBef>
                <a:spcPts val="0"/>
              </a:spcBef>
              <a:buSzPct val="100000"/>
              <a:buFontTx/>
              <a:buAutoNum type="arabicPeriod"/>
              <a:defRPr sz="2700">
                <a:solidFill>
                  <a:srgbClr val="943F2B"/>
                </a:solidFill>
                <a:latin typeface="DIN Alternate"/>
                <a:ea typeface="DIN Alternate"/>
                <a:cs typeface="DIN Alternate"/>
                <a:sym typeface="DIN Alternate"/>
              </a:defRPr>
            </a:pPr>
            <a:r>
              <a:rPr lang="es-ES_tradnl" dirty="0" smtClean="0"/>
              <a:t>Bibliograf</a:t>
            </a:r>
            <a:r>
              <a:rPr lang="es-ES_tradnl" dirty="0" smtClean="0"/>
              <a:t>ía</a:t>
            </a:r>
            <a:endParaRPr dirty="0"/>
          </a:p>
        </p:txBody>
      </p:sp>
      <p:grpSp>
        <p:nvGrpSpPr>
          <p:cNvPr id="138" name="Marcador de texto 1"/>
          <p:cNvGrpSpPr/>
          <p:nvPr/>
        </p:nvGrpSpPr>
        <p:grpSpPr>
          <a:xfrm>
            <a:off x="7023100" y="1574800"/>
            <a:ext cx="5397500" cy="12700"/>
            <a:chOff x="0" y="0"/>
            <a:chExt cx="5397500" cy="12700"/>
          </a:xfrm>
        </p:grpSpPr>
        <p:sp>
          <p:nvSpPr>
            <p:cNvPr id="136" name="Línea"/>
            <p:cNvSpPr/>
            <p:nvPr/>
          </p:nvSpPr>
          <p:spPr>
            <a:xfrm>
              <a:off x="0" y="0"/>
              <a:ext cx="5397500" cy="0"/>
            </a:xfrm>
            <a:prstGeom prst="line">
              <a:avLst/>
            </a:prstGeom>
            <a:noFill/>
            <a:ln w="38100" cap="rnd">
              <a:solidFill>
                <a:srgbClr val="747676"/>
              </a:solidFill>
              <a:custDash>
                <a:ds d="100000" sp="200000"/>
              </a:custDash>
              <a:round/>
            </a:ln>
            <a:effectLst/>
          </p:spPr>
          <p:txBody>
            <a:bodyPr wrap="square" lIns="45718" tIns="45718" rIns="45718" bIns="45718" numCol="1" anchor="t">
              <a:noAutofit/>
            </a:bodyPr>
            <a:lstStyle/>
            <a:p>
              <a:endParaRPr/>
            </a:p>
          </p:txBody>
        </p:sp>
        <p:sp>
          <p:nvSpPr>
            <p:cNvPr id="137" name="."/>
            <p:cNvSpPr txBox="1"/>
            <p:nvPr/>
          </p:nvSpPr>
          <p:spPr>
            <a:xfrm>
              <a:off x="0" y="0"/>
              <a:ext cx="5397500" cy="12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25000" lnSpcReduction="20000"/>
            </a:bodyPr>
            <a:lstStyle>
              <a:lvl1pPr defTabSz="233679">
                <a:spcBef>
                  <a:spcPts val="700"/>
                </a:spcBef>
                <a:defRPr sz="1280" spc="0">
                  <a:latin typeface="Iowan Old Style"/>
                  <a:ea typeface="Iowan Old Style"/>
                  <a:cs typeface="Iowan Old Style"/>
                  <a:sym typeface="Iowan Old Style"/>
                </a:defRPr>
              </a:lvl1pPr>
            </a:lstStyle>
            <a:p>
              <a:r>
                <a:t>.</a:t>
              </a:r>
            </a:p>
          </p:txBody>
        </p:sp>
      </p:grpSp>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ítulo 3"/>
          <p:cNvSpPr txBox="1">
            <a:spLocks noGrp="1"/>
          </p:cNvSpPr>
          <p:nvPr>
            <p:ph type="title"/>
          </p:nvPr>
        </p:nvSpPr>
        <p:spPr>
          <a:xfrm>
            <a:off x="5677273" y="865717"/>
            <a:ext cx="1650254" cy="800569"/>
          </a:xfrm>
          <a:prstGeom prst="rect">
            <a:avLst/>
          </a:prstGeom>
        </p:spPr>
        <p:txBody>
          <a:bodyPr>
            <a:normAutofit fontScale="90000"/>
          </a:bodyPr>
          <a:lstStyle>
            <a:lvl1pPr>
              <a:defRPr sz="4600">
                <a:solidFill>
                  <a:srgbClr val="CF0807"/>
                </a:solidFill>
              </a:defRPr>
            </a:lvl1pPr>
          </a:lstStyle>
          <a:p>
            <a:r>
              <a:t>EL AULA</a:t>
            </a:r>
          </a:p>
        </p:txBody>
      </p:sp>
      <p:sp>
        <p:nvSpPr>
          <p:cNvPr id="142" name="Marcador de texto 4"/>
          <p:cNvSpPr txBox="1">
            <a:spLocks noGrp="1"/>
          </p:cNvSpPr>
          <p:nvPr>
            <p:ph type="body" idx="1"/>
          </p:nvPr>
        </p:nvSpPr>
        <p:spPr>
          <a:xfrm>
            <a:off x="1354667" y="2222500"/>
            <a:ext cx="10566329" cy="6248400"/>
          </a:xfrm>
          <a:prstGeom prst="rect">
            <a:avLst/>
          </a:prstGeom>
          <a:ln w="12700" cap="flat">
            <a:noFill/>
            <a:prstDash val="solid"/>
            <a:miter lim="400000"/>
          </a:ln>
        </p:spPr>
        <p:txBody>
          <a:bodyPr anchor="t"/>
          <a:lstStyle/>
          <a:p>
            <a:pPr marL="0" indent="0" defTabSz="192023">
              <a:spcBef>
                <a:spcPts val="0"/>
              </a:spcBef>
              <a:buSzTx/>
              <a:buFontTx/>
              <a:buNone/>
              <a:defRPr sz="1974">
                <a:solidFill>
                  <a:srgbClr val="000000"/>
                </a:solidFill>
                <a:latin typeface="+mj-lt"/>
                <a:ea typeface="+mj-ea"/>
                <a:cs typeface="+mj-cs"/>
                <a:sym typeface="Helvetica"/>
              </a:defRPr>
            </a:pPr>
            <a:r>
              <a:t>1. Espacio dinámico para la </a:t>
            </a:r>
            <a:r>
              <a:rPr b="1">
                <a:solidFill>
                  <a:schemeClr val="accent5">
                    <a:lumOff val="-9098"/>
                  </a:schemeClr>
                </a:solidFill>
              </a:rPr>
              <a:t>comunicación</a:t>
            </a:r>
            <a:r>
              <a:t>, donde los individuos interactúan en torno a numerosos focos potenciales de formas complejas. Walsh (2011)</a:t>
            </a:r>
          </a:p>
          <a:p>
            <a:pPr marL="0" indent="0" defTabSz="192023">
              <a:spcBef>
                <a:spcPts val="0"/>
              </a:spcBef>
              <a:buSzTx/>
              <a:buFontTx/>
              <a:buNone/>
              <a:defRPr sz="1974">
                <a:solidFill>
                  <a:srgbClr val="000000"/>
                </a:solidFill>
                <a:latin typeface="+mj-lt"/>
                <a:ea typeface="+mj-ea"/>
                <a:cs typeface="+mj-cs"/>
                <a:sym typeface="Helvetica"/>
              </a:defRPr>
            </a:pPr>
            <a:endParaRPr/>
          </a:p>
          <a:p>
            <a:pPr marL="0" indent="0" defTabSz="192023">
              <a:spcBef>
                <a:spcPts val="0"/>
              </a:spcBef>
              <a:buSzTx/>
              <a:buFontTx/>
              <a:buNone/>
              <a:defRPr sz="1974">
                <a:solidFill>
                  <a:srgbClr val="000000"/>
                </a:solidFill>
                <a:latin typeface="+mj-lt"/>
                <a:ea typeface="+mj-ea"/>
                <a:cs typeface="+mj-cs"/>
                <a:sym typeface="Helvetica"/>
              </a:defRPr>
            </a:pPr>
            <a:r>
              <a:t>2. Una </a:t>
            </a:r>
            <a:r>
              <a:rPr b="1">
                <a:solidFill>
                  <a:schemeClr val="accent5">
                    <a:lumOff val="-9098"/>
                  </a:schemeClr>
                </a:solidFill>
              </a:rPr>
              <a:t>comunidad de práctica</a:t>
            </a:r>
            <a:r>
              <a:t> (p. 178) donde los estudiantes aprenden las habilidades socioculturales de la comunidad (Gómez, p. 64; y Vetter, 2013). </a:t>
            </a:r>
          </a:p>
          <a:p>
            <a:pPr marL="0" indent="0" defTabSz="192023">
              <a:spcBef>
                <a:spcPts val="0"/>
              </a:spcBef>
              <a:buSzTx/>
              <a:buFontTx/>
              <a:buNone/>
              <a:defRPr sz="1974">
                <a:solidFill>
                  <a:srgbClr val="000000"/>
                </a:solidFill>
                <a:latin typeface="+mj-lt"/>
                <a:ea typeface="+mj-ea"/>
                <a:cs typeface="+mj-cs"/>
                <a:sym typeface="Helvetica"/>
              </a:defRPr>
            </a:pPr>
            <a:endParaRPr/>
          </a:p>
          <a:p>
            <a:pPr marL="0" indent="0" defTabSz="192023">
              <a:spcBef>
                <a:spcPts val="0"/>
              </a:spcBef>
              <a:buSzTx/>
              <a:buFontTx/>
              <a:buNone/>
              <a:defRPr sz="1974">
                <a:solidFill>
                  <a:srgbClr val="000000"/>
                </a:solidFill>
                <a:latin typeface="+mj-lt"/>
                <a:ea typeface="+mj-ea"/>
                <a:cs typeface="+mj-cs"/>
                <a:sym typeface="Helvetica"/>
              </a:defRPr>
            </a:pPr>
            <a:r>
              <a:t>3. Entorno donde, a través de la reflexividad y la interacción, maestros y alumnos en colaboración </a:t>
            </a:r>
            <a:r>
              <a:rPr b="1">
                <a:solidFill>
                  <a:schemeClr val="accent5">
                    <a:lumOff val="-9098"/>
                  </a:schemeClr>
                </a:solidFill>
              </a:rPr>
              <a:t>construyen significados</a:t>
            </a:r>
            <a:r>
              <a:t>, que a su vez pueden </a:t>
            </a:r>
            <a:r>
              <a:rPr b="1">
                <a:solidFill>
                  <a:schemeClr val="accent5">
                    <a:lumOff val="-9098"/>
                  </a:schemeClr>
                </a:solidFill>
              </a:rPr>
              <a:t>afectar las identidades y creencias</a:t>
            </a:r>
            <a:r>
              <a:t> de los alumnos (Kramsch, 1985)</a:t>
            </a:r>
          </a:p>
          <a:p>
            <a:pPr marL="0" indent="0" defTabSz="192023">
              <a:spcBef>
                <a:spcPts val="0"/>
              </a:spcBef>
              <a:buSzTx/>
              <a:buFontTx/>
              <a:buNone/>
              <a:defRPr sz="1974">
                <a:solidFill>
                  <a:srgbClr val="000000"/>
                </a:solidFill>
                <a:latin typeface="+mj-lt"/>
                <a:ea typeface="+mj-ea"/>
                <a:cs typeface="+mj-cs"/>
                <a:sym typeface="Helvetica"/>
              </a:defRPr>
            </a:pPr>
            <a:endParaRPr/>
          </a:p>
          <a:p>
            <a:pPr marL="0" indent="0" defTabSz="192023">
              <a:spcBef>
                <a:spcPts val="0"/>
              </a:spcBef>
              <a:buSzTx/>
              <a:buFontTx/>
              <a:buNone/>
              <a:defRPr sz="1974">
                <a:solidFill>
                  <a:srgbClr val="000000"/>
                </a:solidFill>
                <a:latin typeface="+mj-lt"/>
                <a:ea typeface="+mj-ea"/>
                <a:cs typeface="+mj-cs"/>
                <a:sym typeface="Helvetica"/>
              </a:defRPr>
            </a:pPr>
            <a:r>
              <a:t>Espacios para la </a:t>
            </a:r>
            <a:r>
              <a:rPr b="1">
                <a:solidFill>
                  <a:schemeClr val="accent5">
                    <a:lumOff val="-9098"/>
                  </a:schemeClr>
                </a:solidFill>
              </a:rPr>
              <a:t>construcción de una realidad particular</a:t>
            </a:r>
            <a:r>
              <a:t>, en la que influye e influye en el contexto social más amplio (Kramsch, 1985; Kumavaradivelu, 1999)</a:t>
            </a:r>
          </a:p>
          <a:p>
            <a:pPr marL="0" indent="0" defTabSz="192023">
              <a:spcBef>
                <a:spcPts val="0"/>
              </a:spcBef>
              <a:buSzTx/>
              <a:buFontTx/>
              <a:buNone/>
              <a:defRPr sz="1974">
                <a:solidFill>
                  <a:srgbClr val="000000"/>
                </a:solidFill>
                <a:latin typeface="+mj-lt"/>
                <a:ea typeface="+mj-ea"/>
                <a:cs typeface="+mj-cs"/>
                <a:sym typeface="Helvetica"/>
              </a:defRPr>
            </a:pPr>
            <a:endParaRPr/>
          </a:p>
          <a:p>
            <a:pPr marL="0" indent="0" defTabSz="192023">
              <a:spcBef>
                <a:spcPts val="0"/>
              </a:spcBef>
              <a:buSzTx/>
              <a:buFontTx/>
              <a:buNone/>
              <a:defRPr sz="1974">
                <a:solidFill>
                  <a:srgbClr val="000000"/>
                </a:solidFill>
                <a:latin typeface="+mj-lt"/>
                <a:ea typeface="+mj-ea"/>
                <a:cs typeface="+mj-cs"/>
                <a:sym typeface="Helvetica"/>
              </a:defRPr>
            </a:pPr>
            <a:r>
              <a:t>Entornos donde el </a:t>
            </a:r>
            <a:r>
              <a:rPr b="1">
                <a:solidFill>
                  <a:schemeClr val="accent5">
                    <a:lumOff val="-9098"/>
                  </a:schemeClr>
                </a:solidFill>
              </a:rPr>
              <a:t>aprendizaje y el rendimiento académico</a:t>
            </a:r>
            <a:r>
              <a:t> pueden ser </a:t>
            </a:r>
            <a:r>
              <a:rPr b="1">
                <a:solidFill>
                  <a:schemeClr val="accent5">
                    <a:lumOff val="-9098"/>
                  </a:schemeClr>
                </a:solidFill>
              </a:rPr>
              <a:t>promovidos o limitados</a:t>
            </a:r>
            <a:r>
              <a:t>. Espacio de encuentro de los valores y elementos culturales de los alumnos con lo inesperado, los otros (Oral, 2013, p. 97; y Pennycook, 2001, p. 114): Las opiniones de los maestros, estudiantes y desarrolladores de materiales</a:t>
            </a:r>
          </a:p>
          <a:p>
            <a:pPr marL="0" indent="0" defTabSz="192023">
              <a:spcBef>
                <a:spcPts val="0"/>
              </a:spcBef>
              <a:buSzTx/>
              <a:buFontTx/>
              <a:buNone/>
              <a:defRPr sz="1974">
                <a:solidFill>
                  <a:srgbClr val="000000"/>
                </a:solidFill>
                <a:latin typeface="+mj-lt"/>
                <a:ea typeface="+mj-ea"/>
                <a:cs typeface="+mj-cs"/>
                <a:sym typeface="Helvetica"/>
              </a:defRPr>
            </a:pPr>
            <a:endParaRPr/>
          </a:p>
          <a:p>
            <a:pPr marL="0" indent="0" defTabSz="192023">
              <a:spcBef>
                <a:spcPts val="0"/>
              </a:spcBef>
              <a:buSzTx/>
              <a:buFontTx/>
              <a:buNone/>
              <a:defRPr sz="1974">
                <a:solidFill>
                  <a:srgbClr val="000000"/>
                </a:solidFill>
                <a:latin typeface="+mj-lt"/>
                <a:ea typeface="+mj-ea"/>
                <a:cs typeface="+mj-cs"/>
                <a:sym typeface="Helvetica"/>
              </a:defRPr>
            </a:pPr>
            <a:endParaRPr/>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ítulo 3"/>
          <p:cNvSpPr txBox="1">
            <a:spLocks noGrp="1"/>
          </p:cNvSpPr>
          <p:nvPr>
            <p:ph type="title"/>
          </p:nvPr>
        </p:nvSpPr>
        <p:spPr>
          <a:xfrm>
            <a:off x="3875566" y="865717"/>
            <a:ext cx="6104688" cy="800569"/>
          </a:xfrm>
          <a:prstGeom prst="rect">
            <a:avLst/>
          </a:prstGeom>
        </p:spPr>
        <p:txBody>
          <a:bodyPr/>
          <a:lstStyle>
            <a:lvl1pPr defTabSz="385572">
              <a:spcBef>
                <a:spcPts val="1500"/>
              </a:spcBef>
              <a:defRPr sz="3036">
                <a:solidFill>
                  <a:srgbClr val="CF0807"/>
                </a:solidFill>
              </a:defRPr>
            </a:lvl1pPr>
          </a:lstStyle>
          <a:p>
            <a:r>
              <a:t>EL libro de texto para enseñanza de lenguas</a:t>
            </a:r>
          </a:p>
        </p:txBody>
      </p:sp>
      <p:sp>
        <p:nvSpPr>
          <p:cNvPr id="146" name="Marcador de texto 4"/>
          <p:cNvSpPr txBox="1">
            <a:spLocks noGrp="1"/>
          </p:cNvSpPr>
          <p:nvPr>
            <p:ph type="body" idx="1"/>
          </p:nvPr>
        </p:nvSpPr>
        <p:spPr>
          <a:xfrm>
            <a:off x="1689370" y="2220341"/>
            <a:ext cx="9975492" cy="5599632"/>
          </a:xfrm>
          <a:prstGeom prst="rect">
            <a:avLst/>
          </a:prstGeom>
          <a:ln w="12700" cap="flat">
            <a:noFill/>
            <a:prstDash val="solid"/>
            <a:miter lim="400000"/>
          </a:ln>
        </p:spPr>
        <p:txBody>
          <a:bodyPr anchor="t"/>
          <a:lstStyle/>
          <a:p>
            <a:pPr marL="0" indent="0" algn="just" defTabSz="182880">
              <a:lnSpc>
                <a:spcPct val="150000"/>
              </a:lnSpc>
              <a:spcBef>
                <a:spcPts val="0"/>
              </a:spcBef>
              <a:buSzTx/>
              <a:buFontTx/>
              <a:buNone/>
              <a:defRPr sz="1560">
                <a:solidFill>
                  <a:srgbClr val="000000"/>
                </a:solidFill>
                <a:uFill>
                  <a:solidFill>
                    <a:srgbClr val="000000"/>
                  </a:solidFill>
                </a:uFill>
                <a:latin typeface="Times New Roman"/>
                <a:ea typeface="Times New Roman"/>
                <a:cs typeface="Times New Roman"/>
                <a:sym typeface="Times New Roman"/>
              </a:defRPr>
            </a:pPr>
            <a:r>
              <a:rPr dirty="0"/>
              <a:t>M</a:t>
            </a:r>
            <a:r>
              <a:rPr dirty="0">
                <a:latin typeface="Arial"/>
                <a:ea typeface="Arial"/>
                <a:cs typeface="Arial"/>
                <a:sym typeface="Arial"/>
              </a:rPr>
              <a:t>ateriales de instrucción para profesores y alumnos, [que] incluyen habilidades integradas de manera apropiada, presentan un desarrollo progresivo de formas y funciones del lenguaje y tratan de proporcionar actividades de resolución de tareas (Gómez Rodríguez, 2010, p. 339). Recursos diseñados para proporcionar la mayor cantidad posible de materiales en un solo volumen, siendo el único libro utilizado en un curso (Tomlinson, 2011)</a:t>
            </a:r>
          </a:p>
          <a:p>
            <a:pPr marL="0" indent="0" algn="just" defTabSz="182880">
              <a:lnSpc>
                <a:spcPct val="150000"/>
              </a:lnSpc>
              <a:spcBef>
                <a:spcPts val="0"/>
              </a:spcBef>
              <a:buSzTx/>
              <a:buFontTx/>
              <a:buNone/>
              <a:defRPr sz="1560">
                <a:solidFill>
                  <a:srgbClr val="000000"/>
                </a:solidFill>
                <a:uFill>
                  <a:solidFill>
                    <a:srgbClr val="000000"/>
                  </a:solidFill>
                </a:uFill>
                <a:latin typeface="Times New Roman"/>
                <a:ea typeface="Times New Roman"/>
                <a:cs typeface="Times New Roman"/>
                <a:sym typeface="Times New Roman"/>
              </a:defRPr>
            </a:pPr>
            <a:endParaRPr dirty="0">
              <a:latin typeface="Arial"/>
              <a:ea typeface="Arial"/>
              <a:cs typeface="Arial"/>
              <a:sym typeface="Arial"/>
            </a:endParaRPr>
          </a:p>
          <a:p>
            <a:pPr marL="0" indent="0" algn="just" defTabSz="182880">
              <a:lnSpc>
                <a:spcPct val="150000"/>
              </a:lnSpc>
              <a:spcBef>
                <a:spcPts val="0"/>
              </a:spcBef>
              <a:buSzTx/>
              <a:buFontTx/>
              <a:buNone/>
              <a:defRPr sz="1560">
                <a:solidFill>
                  <a:srgbClr val="000000"/>
                </a:solidFill>
                <a:uFill>
                  <a:solidFill>
                    <a:srgbClr val="000000"/>
                  </a:solidFill>
                </a:uFill>
                <a:latin typeface="Times New Roman"/>
                <a:ea typeface="Times New Roman"/>
                <a:cs typeface="Times New Roman"/>
                <a:sym typeface="Times New Roman"/>
              </a:defRPr>
            </a:pPr>
            <a:r>
              <a:rPr dirty="0">
                <a:latin typeface="Arial"/>
                <a:ea typeface="Arial"/>
                <a:cs typeface="Arial"/>
                <a:sym typeface="Arial"/>
              </a:rPr>
              <a:t>Gray (2002; 2013, p. 3) clasifica los libros de texto como artefactos curriculares, culturales o comerciales.</a:t>
            </a:r>
          </a:p>
          <a:p>
            <a:pPr marL="0" indent="0" algn="just" defTabSz="182880">
              <a:lnSpc>
                <a:spcPct val="150000"/>
              </a:lnSpc>
              <a:spcBef>
                <a:spcPts val="0"/>
              </a:spcBef>
              <a:buSzTx/>
              <a:buFontTx/>
              <a:buNone/>
              <a:defRPr sz="1560">
                <a:solidFill>
                  <a:srgbClr val="000000"/>
                </a:solidFill>
                <a:uFill>
                  <a:solidFill>
                    <a:srgbClr val="000000"/>
                  </a:solidFill>
                </a:uFill>
                <a:latin typeface="Times New Roman"/>
                <a:ea typeface="Times New Roman"/>
                <a:cs typeface="Times New Roman"/>
                <a:sym typeface="Times New Roman"/>
              </a:defRPr>
            </a:pPr>
            <a:endParaRPr dirty="0">
              <a:latin typeface="Arial"/>
              <a:ea typeface="Arial"/>
              <a:cs typeface="Arial"/>
              <a:sym typeface="Arial"/>
            </a:endParaRPr>
          </a:p>
          <a:p>
            <a:pPr marL="0" indent="0" algn="just" defTabSz="182880">
              <a:lnSpc>
                <a:spcPct val="150000"/>
              </a:lnSpc>
              <a:spcBef>
                <a:spcPts val="0"/>
              </a:spcBef>
              <a:buSzTx/>
              <a:buFontTx/>
              <a:buNone/>
              <a:defRPr sz="1560">
                <a:solidFill>
                  <a:srgbClr val="000000"/>
                </a:solidFill>
                <a:uFill>
                  <a:solidFill>
                    <a:srgbClr val="000000"/>
                  </a:solidFill>
                </a:uFill>
                <a:latin typeface="Times New Roman"/>
                <a:ea typeface="Times New Roman"/>
                <a:cs typeface="Times New Roman"/>
                <a:sym typeface="Times New Roman"/>
              </a:defRPr>
            </a:pPr>
            <a:r>
              <a:rPr dirty="0">
                <a:latin typeface="Arial"/>
                <a:ea typeface="Arial"/>
                <a:cs typeface="Arial"/>
                <a:sym typeface="Arial"/>
              </a:rPr>
              <a:t>Productos que contribuyen al desarrollo de una industria editorial importante y económicamente lucrativa que fortalece la economía de las naciones que los producen (Gray, 2002. Véase también Apple, 1985; Phillipson, 2009; Littlejohn, 2012),</a:t>
            </a:r>
          </a:p>
          <a:p>
            <a:pPr marL="0" indent="0" algn="just" defTabSz="182880">
              <a:lnSpc>
                <a:spcPct val="150000"/>
              </a:lnSpc>
              <a:spcBef>
                <a:spcPts val="0"/>
              </a:spcBef>
              <a:buSzTx/>
              <a:buFontTx/>
              <a:buNone/>
              <a:defRPr sz="1560">
                <a:solidFill>
                  <a:srgbClr val="000000"/>
                </a:solidFill>
                <a:uFill>
                  <a:solidFill>
                    <a:srgbClr val="000000"/>
                  </a:solidFill>
                </a:uFill>
                <a:latin typeface="Times New Roman"/>
                <a:ea typeface="Times New Roman"/>
                <a:cs typeface="Times New Roman"/>
                <a:sym typeface="Times New Roman"/>
              </a:defRPr>
            </a:pPr>
            <a:endParaRPr dirty="0">
              <a:latin typeface="Arial"/>
              <a:ea typeface="Arial"/>
              <a:cs typeface="Arial"/>
              <a:sym typeface="Arial"/>
            </a:endParaRPr>
          </a:p>
          <a:p>
            <a:pPr marL="0" indent="0" algn="just" defTabSz="182880">
              <a:lnSpc>
                <a:spcPct val="150000"/>
              </a:lnSpc>
              <a:spcBef>
                <a:spcPts val="0"/>
              </a:spcBef>
              <a:buSzTx/>
              <a:buFontTx/>
              <a:buNone/>
              <a:defRPr sz="1560">
                <a:solidFill>
                  <a:srgbClr val="000000"/>
                </a:solidFill>
                <a:uFill>
                  <a:solidFill>
                    <a:srgbClr val="000000"/>
                  </a:solidFill>
                </a:uFill>
                <a:latin typeface="Times New Roman"/>
                <a:ea typeface="Times New Roman"/>
                <a:cs typeface="Times New Roman"/>
                <a:sym typeface="Times New Roman"/>
              </a:defRPr>
            </a:pPr>
            <a:r>
              <a:rPr dirty="0">
                <a:latin typeface="Arial"/>
                <a:ea typeface="Arial"/>
                <a:cs typeface="Arial"/>
                <a:sym typeface="Arial"/>
              </a:rPr>
              <a:t>Dispositivos culturales capaces de </a:t>
            </a:r>
            <a:r>
              <a:rPr b="1" dirty="0">
                <a:solidFill>
                  <a:schemeClr val="accent5">
                    <a:lumOff val="-9098"/>
                  </a:schemeClr>
                </a:solidFill>
                <a:latin typeface="Arial"/>
                <a:ea typeface="Arial"/>
                <a:cs typeface="Arial"/>
                <a:sym typeface="Arial"/>
              </a:rPr>
              <a:t>asignar significados particulares</a:t>
            </a:r>
            <a:r>
              <a:rPr dirty="0">
                <a:latin typeface="Arial"/>
                <a:ea typeface="Arial"/>
                <a:cs typeface="Arial"/>
                <a:sym typeface="Arial"/>
              </a:rPr>
              <a:t> a otros elementos, construcciones o procesos que sirven para la </a:t>
            </a:r>
            <a:r>
              <a:rPr b="1" dirty="0">
                <a:solidFill>
                  <a:schemeClr val="accent5">
                    <a:lumOff val="-9098"/>
                  </a:schemeClr>
                </a:solidFill>
                <a:latin typeface="Arial"/>
                <a:ea typeface="Arial"/>
                <a:cs typeface="Arial"/>
                <a:sym typeface="Arial"/>
              </a:rPr>
              <a:t>promoción de puntos de vista, intereses, productos sociales y símbolos específicos</a:t>
            </a:r>
            <a:r>
              <a:rPr dirty="0">
                <a:latin typeface="Arial"/>
                <a:ea typeface="Arial"/>
                <a:cs typeface="Arial"/>
                <a:sym typeface="Arial"/>
              </a:rPr>
              <a:t>. Un embajador cultural, como un "emisario de la cultura de la que proviene" (Gray 2000, p. 92).</a:t>
            </a:r>
          </a:p>
          <a:p>
            <a:pPr marL="0" indent="0" algn="just" defTabSz="182880">
              <a:lnSpc>
                <a:spcPct val="150000"/>
              </a:lnSpc>
              <a:spcBef>
                <a:spcPts val="0"/>
              </a:spcBef>
              <a:buSzTx/>
              <a:buFontTx/>
              <a:buNone/>
              <a:defRPr sz="1560">
                <a:solidFill>
                  <a:srgbClr val="000000"/>
                </a:solidFill>
                <a:uFill>
                  <a:solidFill>
                    <a:srgbClr val="000000"/>
                  </a:solidFill>
                </a:uFill>
                <a:latin typeface="Times New Roman"/>
                <a:ea typeface="Times New Roman"/>
                <a:cs typeface="Times New Roman"/>
                <a:sym typeface="Times New Roman"/>
              </a:defRPr>
            </a:pPr>
            <a:endParaRPr dirty="0">
              <a:latin typeface="Arial"/>
              <a:ea typeface="Arial"/>
              <a:cs typeface="Arial"/>
              <a:sym typeface="Arial"/>
            </a:endParaRPr>
          </a:p>
        </p:txBody>
      </p:sp>
      <p:pic>
        <p:nvPicPr>
          <p:cNvPr id="5" name="Marcador de posición de imagen 121"/>
          <p:cNvPicPr>
            <a:picLocks noGrp="1"/>
          </p:cNvPicPr>
          <p:nvPr/>
        </p:nvPicPr>
        <p:blipFill>
          <a:blip r:embed="rId2">
            <a:extLst/>
          </a:blip>
          <a:stretch>
            <a:fillRect/>
          </a:stretch>
        </p:blipFill>
        <p:spPr>
          <a:xfrm>
            <a:off x="1327659" y="469262"/>
            <a:ext cx="1423866" cy="1751079"/>
          </a:xfrm>
          <a:prstGeom prst="rect">
            <a:avLst/>
          </a:prstGeom>
          <a:ln w="9525">
            <a:round/>
          </a:ln>
          <a:effectLst>
            <a:outerShdw blurRad="63500" dist="38100" dir="5400000" rotWithShape="0">
              <a:srgbClr val="000000">
                <a:alpha val="50000"/>
              </a:srgbClr>
            </a:outerShdw>
          </a:effectLst>
          <a:extLst>
            <a:ext uri="{C572A759-6A51-4108-AA02-DFA0A04FC94B}">
              <ma14:wrappingTextBoxFlag xmlns:ma14="http://schemas.microsoft.com/office/mac/drawingml/2011/main" val="1"/>
            </a:ext>
          </a:extLst>
        </p:spPr>
      </p:pic>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ítulo 3"/>
          <p:cNvSpPr txBox="1">
            <a:spLocks noGrp="1"/>
          </p:cNvSpPr>
          <p:nvPr>
            <p:ph type="title"/>
          </p:nvPr>
        </p:nvSpPr>
        <p:spPr>
          <a:xfrm>
            <a:off x="5569937" y="727713"/>
            <a:ext cx="2240601" cy="800570"/>
          </a:xfrm>
          <a:prstGeom prst="rect">
            <a:avLst/>
          </a:prstGeom>
        </p:spPr>
        <p:txBody>
          <a:bodyPr>
            <a:normAutofit fontScale="90000"/>
          </a:bodyPr>
          <a:lstStyle>
            <a:lvl1pPr>
              <a:defRPr sz="4600">
                <a:solidFill>
                  <a:srgbClr val="CF0807"/>
                </a:solidFill>
              </a:defRPr>
            </a:lvl1pPr>
          </a:lstStyle>
          <a:p>
            <a:r>
              <a:t>la agencia</a:t>
            </a:r>
          </a:p>
        </p:txBody>
      </p:sp>
      <p:sp>
        <p:nvSpPr>
          <p:cNvPr id="153" name="Marcador de texto 4"/>
          <p:cNvSpPr txBox="1">
            <a:spLocks noGrp="1"/>
          </p:cNvSpPr>
          <p:nvPr>
            <p:ph type="body" idx="1"/>
          </p:nvPr>
        </p:nvSpPr>
        <p:spPr>
          <a:xfrm>
            <a:off x="1011767" y="1752600"/>
            <a:ext cx="11145888" cy="5734870"/>
          </a:xfrm>
          <a:prstGeom prst="rect">
            <a:avLst/>
          </a:prstGeom>
          <a:ln w="12700" cap="flat">
            <a:noFill/>
            <a:prstDash val="solid"/>
            <a:miter lim="400000"/>
          </a:ln>
        </p:spPr>
        <p:txBody>
          <a:bodyPr anchor="t"/>
          <a:lstStyle/>
          <a:p>
            <a:pPr marL="0" indent="0" algn="just" defTabSz="457200">
              <a:spcBef>
                <a:spcPts val="0"/>
              </a:spcBef>
              <a:buSzTx/>
              <a:buFontTx/>
              <a:buNone/>
              <a:defRPr sz="2800">
                <a:solidFill>
                  <a:srgbClr val="000000"/>
                </a:solidFill>
                <a:latin typeface="+mj-lt"/>
                <a:ea typeface="+mj-ea"/>
                <a:cs typeface="+mj-cs"/>
                <a:sym typeface="Helvetica"/>
              </a:defRPr>
            </a:pPr>
            <a:r>
              <a:t>Tres posiciones hacia los significados en los libros de texto de ELT: </a:t>
            </a:r>
          </a:p>
          <a:p>
            <a:pPr marL="0" indent="0" algn="just" defTabSz="457200">
              <a:spcBef>
                <a:spcPts val="0"/>
              </a:spcBef>
              <a:buSzTx/>
              <a:buFontTx/>
              <a:buNone/>
              <a:defRPr sz="2800">
                <a:solidFill>
                  <a:srgbClr val="000000"/>
                </a:solidFill>
                <a:latin typeface="+mj-lt"/>
                <a:ea typeface="+mj-ea"/>
                <a:cs typeface="+mj-cs"/>
                <a:sym typeface="Helvetica"/>
              </a:defRPr>
            </a:pPr>
            <a:endParaRPr/>
          </a:p>
          <a:p>
            <a:pPr marL="280736" indent="-280736" algn="just" defTabSz="457200">
              <a:spcBef>
                <a:spcPts val="0"/>
              </a:spcBef>
              <a:buSzPct val="100000"/>
              <a:buFontTx/>
              <a:buChar char="•"/>
              <a:defRPr sz="2800">
                <a:solidFill>
                  <a:srgbClr val="000000"/>
                </a:solidFill>
                <a:latin typeface="+mj-lt"/>
                <a:ea typeface="+mj-ea"/>
                <a:cs typeface="+mj-cs"/>
                <a:sym typeface="Helvetica"/>
              </a:defRPr>
            </a:pPr>
            <a:r>
              <a:t>posición dominante-hegemónica, donde los significados se reciben exactamente según lo previsto</a:t>
            </a:r>
          </a:p>
          <a:p>
            <a:pPr marL="280736" indent="-280736" algn="just" defTabSz="457200">
              <a:spcBef>
                <a:spcPts val="0"/>
              </a:spcBef>
              <a:buSzPct val="100000"/>
              <a:buFontTx/>
              <a:buChar char="•"/>
              <a:defRPr sz="2800">
                <a:solidFill>
                  <a:srgbClr val="000000"/>
                </a:solidFill>
                <a:latin typeface="+mj-lt"/>
                <a:ea typeface="+mj-ea"/>
                <a:cs typeface="+mj-cs"/>
                <a:sym typeface="Helvetica"/>
              </a:defRPr>
            </a:pPr>
            <a:endParaRPr/>
          </a:p>
          <a:p>
            <a:pPr marL="280736" indent="-280736" algn="just" defTabSz="457200">
              <a:spcBef>
                <a:spcPts val="0"/>
              </a:spcBef>
              <a:buSzPct val="100000"/>
              <a:buFontTx/>
              <a:buChar char="•"/>
              <a:defRPr sz="2800">
                <a:solidFill>
                  <a:srgbClr val="000000"/>
                </a:solidFill>
                <a:latin typeface="+mj-lt"/>
                <a:ea typeface="+mj-ea"/>
                <a:cs typeface="+mj-cs"/>
                <a:sym typeface="Helvetica"/>
              </a:defRPr>
            </a:pPr>
            <a:r>
              <a:t>posición negociada, donde se aceptan solo parcialmente como se pretendía originalmente</a:t>
            </a:r>
          </a:p>
          <a:p>
            <a:pPr marL="280736" indent="-280736" algn="just" defTabSz="457200">
              <a:spcBef>
                <a:spcPts val="0"/>
              </a:spcBef>
              <a:buSzPct val="100000"/>
              <a:buFontTx/>
              <a:buChar char="•"/>
              <a:defRPr sz="2800">
                <a:solidFill>
                  <a:srgbClr val="000000"/>
                </a:solidFill>
                <a:latin typeface="+mj-lt"/>
                <a:ea typeface="+mj-ea"/>
                <a:cs typeface="+mj-cs"/>
                <a:sym typeface="Helvetica"/>
              </a:defRPr>
            </a:pPr>
            <a:endParaRPr/>
          </a:p>
          <a:p>
            <a:pPr marL="280736" indent="-280736" algn="just" defTabSz="457200">
              <a:spcBef>
                <a:spcPts val="0"/>
              </a:spcBef>
              <a:buSzPct val="100000"/>
              <a:buFontTx/>
              <a:buChar char="•"/>
              <a:defRPr sz="2800">
                <a:solidFill>
                  <a:srgbClr val="000000"/>
                </a:solidFill>
                <a:latin typeface="+mj-lt"/>
                <a:ea typeface="+mj-ea"/>
                <a:cs typeface="+mj-cs"/>
                <a:sym typeface="Helvetica"/>
              </a:defRPr>
            </a:pPr>
            <a:r>
              <a:t>postura de oposición, donde el mensaje se rechaza o se toma de una manera totalmente diferente a la prevista.</a:t>
            </a:r>
          </a:p>
        </p:txBody>
      </p:sp>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ítulo 3"/>
          <p:cNvSpPr txBox="1">
            <a:spLocks noGrp="1"/>
          </p:cNvSpPr>
          <p:nvPr>
            <p:ph type="title"/>
          </p:nvPr>
        </p:nvSpPr>
        <p:spPr>
          <a:xfrm>
            <a:off x="3898566" y="865717"/>
            <a:ext cx="4801326" cy="800569"/>
          </a:xfrm>
          <a:prstGeom prst="rect">
            <a:avLst/>
          </a:prstGeom>
        </p:spPr>
        <p:txBody>
          <a:bodyPr/>
          <a:lstStyle>
            <a:lvl1pPr defTabSz="420624">
              <a:spcBef>
                <a:spcPts val="1600"/>
              </a:spcBef>
              <a:defRPr sz="3312">
                <a:solidFill>
                  <a:srgbClr val="CF0807"/>
                </a:solidFill>
              </a:defRPr>
            </a:lvl1pPr>
          </a:lstStyle>
          <a:p>
            <a:r>
              <a:t>EL Análisis crítico del discurso</a:t>
            </a:r>
          </a:p>
        </p:txBody>
      </p:sp>
      <p:sp>
        <p:nvSpPr>
          <p:cNvPr id="157" name="Marcador de texto 4"/>
          <p:cNvSpPr txBox="1">
            <a:spLocks noGrp="1"/>
          </p:cNvSpPr>
          <p:nvPr>
            <p:ph type="body" idx="1"/>
          </p:nvPr>
        </p:nvSpPr>
        <p:spPr>
          <a:xfrm>
            <a:off x="1011767" y="1752600"/>
            <a:ext cx="11127948" cy="6968385"/>
          </a:xfrm>
          <a:prstGeom prst="rect">
            <a:avLst/>
          </a:prstGeom>
          <a:ln w="12700" cap="flat">
            <a:noFill/>
            <a:prstDash val="solid"/>
            <a:miter lim="400000"/>
          </a:ln>
        </p:spPr>
        <p:txBody>
          <a:bodyPr anchor="t"/>
          <a:lstStyle/>
          <a:p>
            <a:pPr marL="176864" indent="-176864" defTabSz="224027">
              <a:spcBef>
                <a:spcPts val="0"/>
              </a:spcBef>
              <a:buSzPct val="100000"/>
              <a:buFontTx/>
              <a:buChar char="•"/>
              <a:defRPr sz="1764">
                <a:solidFill>
                  <a:srgbClr val="000000"/>
                </a:solidFill>
                <a:latin typeface="+mj-lt"/>
                <a:ea typeface="+mj-ea"/>
                <a:cs typeface="+mj-cs"/>
                <a:sym typeface="Helvetica"/>
              </a:defRPr>
            </a:pPr>
            <a:r>
              <a:t>El análisis del discurso (AD) permite revelar los mensajes que subyacen a la lengua en uso. </a:t>
            </a:r>
          </a:p>
          <a:p>
            <a:pPr marL="176864" indent="-176864" defTabSz="224027">
              <a:spcBef>
                <a:spcPts val="0"/>
              </a:spcBef>
              <a:buSzPct val="100000"/>
              <a:buFontTx/>
              <a:buChar char="•"/>
              <a:defRPr sz="1764">
                <a:solidFill>
                  <a:srgbClr val="000000"/>
                </a:solidFill>
                <a:latin typeface="+mj-lt"/>
                <a:ea typeface="+mj-ea"/>
                <a:cs typeface="+mj-cs"/>
                <a:sym typeface="Helvetica"/>
              </a:defRPr>
            </a:pPr>
            <a:endParaRPr/>
          </a:p>
          <a:p>
            <a:pPr marL="176864" indent="-176864" defTabSz="224027">
              <a:spcBef>
                <a:spcPts val="0"/>
              </a:spcBef>
              <a:buSzPct val="100000"/>
              <a:buFontTx/>
              <a:buChar char="•"/>
              <a:defRPr sz="1764">
                <a:solidFill>
                  <a:srgbClr val="000000"/>
                </a:solidFill>
                <a:latin typeface="+mj-lt"/>
                <a:ea typeface="+mj-ea"/>
                <a:cs typeface="+mj-cs"/>
                <a:sym typeface="Helvetica"/>
              </a:defRPr>
            </a:pPr>
            <a:r>
              <a:t>La lengua se ve como práctica social: medio para realizar acciones sociales, para transmitir, adquirir y construir conocimiento, y para construir identidades, categorizaciones, estructuras, jerarquías, relaciones y verdades particulares</a:t>
            </a:r>
          </a:p>
          <a:p>
            <a:pPr marL="176864" indent="-176864" defTabSz="224027">
              <a:spcBef>
                <a:spcPts val="0"/>
              </a:spcBef>
              <a:buSzPct val="100000"/>
              <a:buFontTx/>
              <a:buChar char="•"/>
              <a:defRPr sz="1764">
                <a:solidFill>
                  <a:srgbClr val="000000"/>
                </a:solidFill>
                <a:latin typeface="+mj-lt"/>
                <a:ea typeface="+mj-ea"/>
                <a:cs typeface="+mj-cs"/>
                <a:sym typeface="Helvetica"/>
              </a:defRPr>
            </a:pPr>
            <a:endParaRPr/>
          </a:p>
          <a:p>
            <a:pPr marL="176864" indent="-176864" defTabSz="224027">
              <a:spcBef>
                <a:spcPts val="0"/>
              </a:spcBef>
              <a:buSzPct val="100000"/>
              <a:buFontTx/>
              <a:buChar char="•"/>
              <a:defRPr sz="1764">
                <a:solidFill>
                  <a:srgbClr val="000000"/>
                </a:solidFill>
                <a:latin typeface="+mj-lt"/>
                <a:ea typeface="+mj-ea"/>
                <a:cs typeface="+mj-cs"/>
                <a:sym typeface="Helvetica"/>
              </a:defRPr>
            </a:pPr>
            <a:r>
              <a:t>El análisis crítico del discurso (ACD) uno de los diferentes enfoques disponibles para el estudio del discurso</a:t>
            </a:r>
          </a:p>
          <a:p>
            <a:pPr marL="0" indent="0" defTabSz="224027">
              <a:spcBef>
                <a:spcPts val="0"/>
              </a:spcBef>
              <a:buSzTx/>
              <a:buFontTx/>
              <a:buNone/>
              <a:defRPr sz="1764">
                <a:solidFill>
                  <a:srgbClr val="000000"/>
                </a:solidFill>
                <a:latin typeface="+mj-lt"/>
                <a:ea typeface="+mj-ea"/>
                <a:cs typeface="+mj-cs"/>
                <a:sym typeface="Helvetica"/>
              </a:defRPr>
            </a:pPr>
            <a:r>
              <a:t>. </a:t>
            </a:r>
          </a:p>
          <a:p>
            <a:pPr marL="363554" lvl="1" indent="-176864" defTabSz="224027">
              <a:spcBef>
                <a:spcPts val="0"/>
              </a:spcBef>
              <a:buSzPct val="100000"/>
              <a:buFontTx/>
              <a:buChar char="•"/>
              <a:defRPr sz="1764">
                <a:solidFill>
                  <a:srgbClr val="000000"/>
                </a:solidFill>
                <a:latin typeface="+mj-lt"/>
                <a:ea typeface="+mj-ea"/>
                <a:cs typeface="+mj-cs"/>
                <a:sym typeface="Helvetica"/>
              </a:defRPr>
            </a:pPr>
            <a:r>
              <a:t>Conjunto de teorías y métodos interdisciplinarios, orientados a la solución de problemas (Van Dijk, 2001) </a:t>
            </a:r>
          </a:p>
          <a:p>
            <a:pPr marL="363554" lvl="1" indent="-176864" defTabSz="224027">
              <a:spcBef>
                <a:spcPts val="0"/>
              </a:spcBef>
              <a:buSzPct val="100000"/>
              <a:buFontTx/>
              <a:buChar char="•"/>
              <a:defRPr sz="1764">
                <a:solidFill>
                  <a:srgbClr val="000000"/>
                </a:solidFill>
                <a:latin typeface="+mj-lt"/>
                <a:ea typeface="+mj-ea"/>
                <a:cs typeface="+mj-cs"/>
                <a:sym typeface="Helvetica"/>
              </a:defRPr>
            </a:pPr>
            <a:r>
              <a:t>Lingüística aplicada crítica </a:t>
            </a:r>
          </a:p>
          <a:p>
            <a:pPr marL="363554" lvl="1" indent="-176864" defTabSz="224027">
              <a:spcBef>
                <a:spcPts val="0"/>
              </a:spcBef>
              <a:buSzPct val="100000"/>
              <a:buFontTx/>
              <a:buChar char="•"/>
              <a:defRPr sz="1764">
                <a:solidFill>
                  <a:srgbClr val="000000"/>
                </a:solidFill>
                <a:latin typeface="+mj-lt"/>
                <a:ea typeface="+mj-ea"/>
                <a:cs typeface="+mj-cs"/>
                <a:sym typeface="Helvetica"/>
              </a:defRPr>
            </a:pPr>
            <a:r>
              <a:t>Estudio cualitativo del discurso</a:t>
            </a:r>
          </a:p>
          <a:p>
            <a:pPr marL="363554" lvl="1" indent="-176864" defTabSz="224027">
              <a:spcBef>
                <a:spcPts val="0"/>
              </a:spcBef>
              <a:buSzPct val="100000"/>
              <a:buFontTx/>
              <a:buChar char="•"/>
              <a:defRPr sz="1764">
                <a:solidFill>
                  <a:srgbClr val="000000"/>
                </a:solidFill>
                <a:latin typeface="+mj-lt"/>
                <a:ea typeface="+mj-ea"/>
                <a:cs typeface="+mj-cs"/>
                <a:sym typeface="Helvetica"/>
              </a:defRPr>
            </a:pPr>
            <a:r>
              <a:t>Revela cómo las relaciones particulares de poder y los conceptos de verdad que gobiernan una sociedad, que pueden fomentar el 'abuso, el dominio y la desigualdad' (Van Dijk, 1997, p. 352), se fortalecen, se replican o se desafían a través del discurso </a:t>
            </a:r>
          </a:p>
          <a:p>
            <a:pPr marL="363554" lvl="1" indent="-176864" defTabSz="224027">
              <a:spcBef>
                <a:spcPts val="0"/>
              </a:spcBef>
              <a:buSzPct val="100000"/>
              <a:buFontTx/>
              <a:buChar char="•"/>
              <a:defRPr sz="1764">
                <a:solidFill>
                  <a:srgbClr val="000000"/>
                </a:solidFill>
                <a:latin typeface="+mj-lt"/>
                <a:ea typeface="+mj-ea"/>
                <a:cs typeface="+mj-cs"/>
                <a:sym typeface="Helvetica"/>
              </a:defRPr>
            </a:pPr>
            <a:r>
              <a:t>Asociado con la liberación, el pensamiento crítico, el cambio social, el fortalecimiento de la diversidad cultural, la igualdad económica y la posición política '(Pennycook, 2004: 787)</a:t>
            </a:r>
          </a:p>
          <a:p>
            <a:pPr marL="363554" lvl="1" indent="-176864" defTabSz="224027">
              <a:spcBef>
                <a:spcPts val="0"/>
              </a:spcBef>
              <a:buSzPct val="100000"/>
              <a:buFontTx/>
              <a:buChar char="•"/>
              <a:defRPr sz="1764">
                <a:solidFill>
                  <a:srgbClr val="000000"/>
                </a:solidFill>
                <a:latin typeface="+mj-lt"/>
                <a:ea typeface="+mj-ea"/>
                <a:cs typeface="+mj-cs"/>
                <a:sym typeface="Helvetica"/>
              </a:defRPr>
            </a:pPr>
            <a:r>
              <a:t>Campos: política, medios y publicidad</a:t>
            </a:r>
          </a:p>
          <a:p>
            <a:pPr marL="363554" lvl="1" indent="-176864" defTabSz="224027">
              <a:spcBef>
                <a:spcPts val="0"/>
              </a:spcBef>
              <a:buSzPct val="100000"/>
              <a:buFontTx/>
              <a:buChar char="•"/>
              <a:defRPr sz="1764">
                <a:solidFill>
                  <a:srgbClr val="000000"/>
                </a:solidFill>
                <a:latin typeface="+mj-lt"/>
                <a:ea typeface="+mj-ea"/>
                <a:cs typeface="+mj-cs"/>
                <a:sym typeface="Helvetica"/>
              </a:defRPr>
            </a:pPr>
            <a:r>
              <a:t>Potencialidades para la educación donde la lengua es un Recurso social fundamental para la negociación, la estructuración de experiencias y procesos de construcción de significados, la enseñanza, el acceso y la construcción del conocimiento, particularmente en la enseñanza de idiomas. Bourdieu y Passeron (1994 págs. 3-7), Christie (2005), y  Martín-Rojo (2010, pág. 90)</a:t>
            </a:r>
          </a:p>
          <a:p>
            <a:pPr marL="176864" indent="-176864" defTabSz="224027">
              <a:spcBef>
                <a:spcPts val="0"/>
              </a:spcBef>
              <a:buSzPct val="100000"/>
              <a:buFontTx/>
              <a:buChar char="•"/>
              <a:defRPr sz="1764">
                <a:solidFill>
                  <a:srgbClr val="000000"/>
                </a:solidFill>
                <a:latin typeface="+mj-lt"/>
                <a:ea typeface="+mj-ea"/>
                <a:cs typeface="+mj-cs"/>
                <a:sym typeface="Helvetica"/>
              </a:defRPr>
            </a:pPr>
            <a:endParaRPr/>
          </a:p>
          <a:p>
            <a:pPr marL="176864" indent="-176864" defTabSz="224027">
              <a:spcBef>
                <a:spcPts val="0"/>
              </a:spcBef>
              <a:buSzPct val="100000"/>
              <a:buFontTx/>
              <a:buChar char="•"/>
              <a:defRPr sz="1764">
                <a:solidFill>
                  <a:srgbClr val="000000"/>
                </a:solidFill>
                <a:latin typeface="+mj-lt"/>
                <a:ea typeface="+mj-ea"/>
                <a:cs typeface="+mj-cs"/>
                <a:sym typeface="Helvetica"/>
              </a:defRPr>
            </a:pPr>
            <a:r>
              <a:t>El AD en educación hace posible comprender cada evento en el aula y su impacto. Markee (2015)</a:t>
            </a:r>
          </a:p>
        </p:txBody>
      </p:sp>
      <p:pic>
        <p:nvPicPr>
          <p:cNvPr id="5" name="Marcador de posición de imagen 125"/>
          <p:cNvPicPr>
            <a:picLocks noGrp="1"/>
          </p:cNvPicPr>
          <p:nvPr/>
        </p:nvPicPr>
        <p:blipFill>
          <a:blip r:embed="rId2">
            <a:extLst/>
          </a:blip>
          <a:stretch>
            <a:fillRect/>
          </a:stretch>
        </p:blipFill>
        <p:spPr>
          <a:xfrm>
            <a:off x="11451348" y="7712345"/>
            <a:ext cx="939064" cy="1150679"/>
          </a:xfrm>
          <a:prstGeom prst="rect">
            <a:avLst/>
          </a:prstGeom>
          <a:ln w="9525">
            <a:round/>
          </a:ln>
          <a:effectLst>
            <a:outerShdw blurRad="63500" dist="38100" dir="5400000" rotWithShape="0">
              <a:srgbClr val="000000">
                <a:alpha val="50000"/>
              </a:srgbClr>
            </a:outerShdw>
          </a:effectLst>
          <a:extLst>
            <a:ext uri="{C572A759-6A51-4108-AA02-DFA0A04FC94B}">
              <ma14:wrappingTextBoxFlag xmlns:ma14="http://schemas.microsoft.com/office/mac/drawingml/2011/main" val="1"/>
            </a:ext>
          </a:extLst>
        </p:spPr>
      </p:pic>
    </p:spTree>
  </p:cSld>
  <p:clrMapOvr>
    <a:masterClrMapping/>
  </p:clrMapOvr>
  <p:transition xmlns:p14="http://schemas.microsoft.com/office/powerpoint/2010/main" spd="med"/>
</p:sld>
</file>

<file path=ppt/theme/theme1.xml><?xml version="1.0" encoding="utf-8"?>
<a:theme xmlns:a="http://schemas.openxmlformats.org/drawingml/2006/main" name="New_Template9">
  <a:themeElements>
    <a:clrScheme name="New_Template9">
      <a:dk1>
        <a:srgbClr val="5C5C5C"/>
      </a:dk1>
      <a:lt1>
        <a:srgbClr val="FFFFFF"/>
      </a:lt1>
      <a:dk2>
        <a:srgbClr val="A7A7A7"/>
      </a:dk2>
      <a:lt2>
        <a:srgbClr val="535353"/>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Helvetica"/>
        <a:ea typeface="Helvetica"/>
        <a:cs typeface="Helvetica"/>
      </a:majorFont>
      <a:minorFont>
        <a:latin typeface="Helvetica Neue"/>
        <a:ea typeface="Helvetica Neue"/>
        <a:cs typeface="Helvetica Neue"/>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A7A7A7"/>
      </a:dk2>
      <a:lt2>
        <a:srgbClr val="535353"/>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Helvetica"/>
        <a:ea typeface="Helvetica"/>
        <a:cs typeface="Helvetica"/>
      </a:majorFont>
      <a:minorFont>
        <a:latin typeface="Helvetica Neue"/>
        <a:ea typeface="Helvetica Neue"/>
        <a:cs typeface="Helvetica Neue"/>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TotalTime>
  <Words>1555</Words>
  <Application>Microsoft Macintosh PowerPoint</Application>
  <PresentationFormat>Personalizado</PresentationFormat>
  <Paragraphs>130</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New_Template9</vt:lpstr>
      <vt:lpstr>Presentación de PowerPoint</vt:lpstr>
      <vt:lpstr>Reflexión previa</vt:lpstr>
      <vt:lpstr>Presentación de PowerPoint</vt:lpstr>
      <vt:lpstr>Presentación de PowerPoint</vt:lpstr>
      <vt:lpstr>Estructura</vt:lpstr>
      <vt:lpstr>EL AULA</vt:lpstr>
      <vt:lpstr>EL libro de texto para enseñanza de lenguas</vt:lpstr>
      <vt:lpstr>la agencia</vt:lpstr>
      <vt:lpstr>EL Análisis crítico del discurso</vt:lpstr>
      <vt:lpstr>MARCO ANALÍTICO: CATEGORÍAS</vt:lpstr>
      <vt:lpstr>EN EL LIBRO DE TEXTO</vt:lpstr>
      <vt:lpstr>EN EL LIBRO DE TEXTO</vt:lpstr>
      <vt:lpstr>EN EL AULA</vt:lpstr>
      <vt:lpstr>EN EL AULA</vt:lpstr>
      <vt:lpstr>Bibliografía</vt:lpstr>
      <vt:lpstr>Presentación de PowerPoint</vt:lpstr>
      <vt:lpstr>Bibliografía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Shell Eri</cp:lastModifiedBy>
  <cp:revision>10</cp:revision>
  <dcterms:modified xsi:type="dcterms:W3CDTF">2019-02-27T19:26:14Z</dcterms:modified>
</cp:coreProperties>
</file>